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509CB-F010-468A-93E7-A92C50281B2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0EBCEF2-2955-405A-97E5-B60DBAB0C30E}">
      <dgm:prSet phldrT="[Text]"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1.Prípravné konanie</a:t>
          </a:r>
        </a:p>
      </dgm:t>
    </dgm:pt>
    <dgm:pt modelId="{FB02361F-249D-428F-B7D7-CA7DE8C9AD98}" type="parTrans" cxnId="{B7C70067-F637-414D-ABF9-CD69BBE41802}">
      <dgm:prSet/>
      <dgm:spPr/>
      <dgm:t>
        <a:bodyPr/>
        <a:lstStyle/>
        <a:p>
          <a:endParaRPr lang="sk-SK"/>
        </a:p>
      </dgm:t>
    </dgm:pt>
    <dgm:pt modelId="{C2524626-48DD-46BE-A0F5-96482B2684B2}" type="sibTrans" cxnId="{B7C70067-F637-414D-ABF9-CD69BBE41802}">
      <dgm:prSet/>
      <dgm:spPr/>
      <dgm:t>
        <a:bodyPr/>
        <a:lstStyle/>
        <a:p>
          <a:endParaRPr lang="sk-SK"/>
        </a:p>
      </dgm:t>
    </dgm:pt>
    <dgm:pt modelId="{194C3BA4-6AF1-4FA3-A874-33C8DA5CC545}">
      <dgm:prSet phldrT="[Text]"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Zastavenie konania</a:t>
          </a:r>
        </a:p>
      </dgm:t>
    </dgm:pt>
    <dgm:pt modelId="{07B9A4BF-CFC3-4468-B96A-E08C886E9E7F}" type="parTrans" cxnId="{D65A461C-9D64-435A-82CE-C31F37825546}">
      <dgm:prSet/>
      <dgm:spPr/>
      <dgm:t>
        <a:bodyPr/>
        <a:lstStyle/>
        <a:p>
          <a:endParaRPr lang="sk-SK"/>
        </a:p>
      </dgm:t>
    </dgm:pt>
    <dgm:pt modelId="{9EA553E7-2125-4B43-9873-3F1AD5C58870}" type="sibTrans" cxnId="{D65A461C-9D64-435A-82CE-C31F37825546}">
      <dgm:prSet/>
      <dgm:spPr/>
      <dgm:t>
        <a:bodyPr/>
        <a:lstStyle/>
        <a:p>
          <a:endParaRPr lang="sk-SK"/>
        </a:p>
      </dgm:t>
    </dgm:pt>
    <dgm:pt modelId="{FFD9BA4C-5565-43A2-AFB6-5533EDB08655}">
      <dgm:prSet phldrT="[Text]"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Povolenie konania</a:t>
          </a:r>
        </a:p>
      </dgm:t>
    </dgm:pt>
    <dgm:pt modelId="{33A9CE47-4C94-4EB7-8319-83FAB0D10FA2}" type="parTrans" cxnId="{A68A5CAD-553C-495C-A4BF-2498154B9714}">
      <dgm:prSet/>
      <dgm:spPr/>
      <dgm:t>
        <a:bodyPr/>
        <a:lstStyle/>
        <a:p>
          <a:endParaRPr lang="sk-SK"/>
        </a:p>
      </dgm:t>
    </dgm:pt>
    <dgm:pt modelId="{423DF8DC-6AD2-4B1C-99BA-FC934A2E2580}" type="sibTrans" cxnId="{A68A5CAD-553C-495C-A4BF-2498154B9714}">
      <dgm:prSet/>
      <dgm:spPr/>
      <dgm:t>
        <a:bodyPr/>
        <a:lstStyle/>
        <a:p>
          <a:endParaRPr lang="sk-SK"/>
        </a:p>
      </dgm:t>
    </dgm:pt>
    <dgm:pt modelId="{5ADE67AA-FCB9-4122-8C34-A9005802BCF7}">
      <dgm:prSet phldrT="[Text]"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3.</a:t>
          </a:r>
          <a:r>
            <a:rPr lang="en-US" dirty="0" err="1">
              <a:solidFill>
                <a:srgbClr val="0070C0"/>
              </a:solidFill>
            </a:rPr>
            <a:t>Vypracovanie</a:t>
          </a:r>
          <a:r>
            <a:rPr lang="en-US" dirty="0">
              <a:solidFill>
                <a:srgbClr val="0070C0"/>
              </a:solidFill>
            </a:rPr>
            <a:t> projektu</a:t>
          </a:r>
          <a:endParaRPr lang="sk-SK" dirty="0">
            <a:solidFill>
              <a:srgbClr val="0070C0"/>
            </a:solidFill>
          </a:endParaRPr>
        </a:p>
      </dgm:t>
    </dgm:pt>
    <dgm:pt modelId="{392972EA-14B5-474C-B04A-677577D010D1}" type="parTrans" cxnId="{E020E93D-971F-4A17-91C8-E2BF0C2CBD5C}">
      <dgm:prSet/>
      <dgm:spPr/>
      <dgm:t>
        <a:bodyPr/>
        <a:lstStyle/>
        <a:p>
          <a:endParaRPr lang="sk-SK"/>
        </a:p>
      </dgm:t>
    </dgm:pt>
    <dgm:pt modelId="{425BAD42-9F76-449D-BACA-DD060487D45D}" type="sibTrans" cxnId="{E020E93D-971F-4A17-91C8-E2BF0C2CBD5C}">
      <dgm:prSet/>
      <dgm:spPr/>
      <dgm:t>
        <a:bodyPr/>
        <a:lstStyle/>
        <a:p>
          <a:endParaRPr lang="sk-SK"/>
        </a:p>
      </dgm:t>
    </dgm:pt>
    <dgm:pt modelId="{3279D444-E262-4061-93D2-E5E726701FFF}">
      <dgm:prSet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4.</a:t>
          </a:r>
          <a:r>
            <a:rPr lang="en-US" dirty="0" err="1">
              <a:solidFill>
                <a:srgbClr val="0070C0"/>
              </a:solidFill>
            </a:rPr>
            <a:t>Vykonanie</a:t>
          </a:r>
          <a:r>
            <a:rPr lang="en-US" dirty="0">
              <a:solidFill>
                <a:srgbClr val="0070C0"/>
              </a:solidFill>
            </a:rPr>
            <a:t> projektu</a:t>
          </a:r>
          <a:endParaRPr lang="sk-SK" dirty="0">
            <a:solidFill>
              <a:srgbClr val="0070C0"/>
            </a:solidFill>
          </a:endParaRPr>
        </a:p>
      </dgm:t>
    </dgm:pt>
    <dgm:pt modelId="{39FA192D-6646-4149-8E1C-5211B0D3CF6B}" type="parTrans" cxnId="{E6461DB8-8632-402B-8A61-819F8EA325E0}">
      <dgm:prSet/>
      <dgm:spPr/>
      <dgm:t>
        <a:bodyPr/>
        <a:lstStyle/>
        <a:p>
          <a:endParaRPr lang="sk-SK"/>
        </a:p>
      </dgm:t>
    </dgm:pt>
    <dgm:pt modelId="{B00ED076-738A-4826-980E-659C6F3B1A14}" type="sibTrans" cxnId="{E6461DB8-8632-402B-8A61-819F8EA325E0}">
      <dgm:prSet/>
      <dgm:spPr/>
      <dgm:t>
        <a:bodyPr/>
        <a:lstStyle/>
        <a:p>
          <a:endParaRPr lang="sk-SK"/>
        </a:p>
      </dgm:t>
    </dgm:pt>
    <dgm:pt modelId="{D545E0AF-D14C-43F5-B71B-CEA3CAB034DE}">
      <dgm:prSet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Schválenie projektu a zápis do KN</a:t>
          </a:r>
        </a:p>
      </dgm:t>
    </dgm:pt>
    <dgm:pt modelId="{9DB407C5-2579-4534-AFD7-AC988C39F237}" type="parTrans" cxnId="{99E7C599-B4C3-401C-8FB4-2EF8119F128E}">
      <dgm:prSet/>
      <dgm:spPr/>
      <dgm:t>
        <a:bodyPr/>
        <a:lstStyle/>
        <a:p>
          <a:endParaRPr lang="sk-SK"/>
        </a:p>
      </dgm:t>
    </dgm:pt>
    <dgm:pt modelId="{175F01C4-D3E7-4247-9581-3B36F6DE1C84}" type="sibTrans" cxnId="{99E7C599-B4C3-401C-8FB4-2EF8119F128E}">
      <dgm:prSet/>
      <dgm:spPr/>
      <dgm:t>
        <a:bodyPr/>
        <a:lstStyle/>
        <a:p>
          <a:endParaRPr lang="sk-SK"/>
        </a:p>
      </dgm:t>
    </dgm:pt>
    <dgm:pt modelId="{14AF55B3-E2E8-496E-80E3-DDB2AA58D304}">
      <dgm:prSet phldrT="[Text]"/>
      <dgm:spPr/>
      <dgm:t>
        <a:bodyPr/>
        <a:lstStyle/>
        <a:p>
          <a:r>
            <a:rPr lang="sk-SK" dirty="0">
              <a:solidFill>
                <a:srgbClr val="0070C0"/>
              </a:solidFill>
            </a:rPr>
            <a:t>2.Vypracovanie úvodných podkladov</a:t>
          </a:r>
        </a:p>
      </dgm:t>
    </dgm:pt>
    <dgm:pt modelId="{CD041E5E-D024-481B-A779-0CFD1B57527E}" type="parTrans" cxnId="{02F88783-327A-4149-9C5A-19CC66CDC144}">
      <dgm:prSet/>
      <dgm:spPr/>
      <dgm:t>
        <a:bodyPr/>
        <a:lstStyle/>
        <a:p>
          <a:endParaRPr lang="sk-SK"/>
        </a:p>
      </dgm:t>
    </dgm:pt>
    <dgm:pt modelId="{DE523BE9-5576-4D14-8062-BC3B3A746A67}" type="sibTrans" cxnId="{02F88783-327A-4149-9C5A-19CC66CDC144}">
      <dgm:prSet/>
      <dgm:spPr/>
      <dgm:t>
        <a:bodyPr/>
        <a:lstStyle/>
        <a:p>
          <a:endParaRPr lang="sk-SK"/>
        </a:p>
      </dgm:t>
    </dgm:pt>
    <dgm:pt modelId="{EAFAE659-78EF-446E-A033-75BA772B7FEB}" type="pres">
      <dgm:prSet presAssocID="{08C509CB-F010-468A-93E7-A92C50281B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F66F60C-ADEA-49EF-B3F1-30B6076B63FF}" type="pres">
      <dgm:prSet presAssocID="{60EBCEF2-2955-405A-97E5-B60DBAB0C30E}" presName="hierRoot1" presStyleCnt="0"/>
      <dgm:spPr/>
    </dgm:pt>
    <dgm:pt modelId="{6542A4FD-FA61-4F8B-BC8B-839FA9D46E00}" type="pres">
      <dgm:prSet presAssocID="{60EBCEF2-2955-405A-97E5-B60DBAB0C30E}" presName="composite" presStyleCnt="0"/>
      <dgm:spPr/>
    </dgm:pt>
    <dgm:pt modelId="{7DEF60FF-10C1-4DD4-9E0B-E651889EA29F}" type="pres">
      <dgm:prSet presAssocID="{60EBCEF2-2955-405A-97E5-B60DBAB0C30E}" presName="background" presStyleLbl="node0" presStyleIdx="0" presStyleCnt="2"/>
      <dgm:spPr/>
    </dgm:pt>
    <dgm:pt modelId="{4D9AAE7F-FA45-421C-97A3-7B28A1B6BCF7}" type="pres">
      <dgm:prSet presAssocID="{60EBCEF2-2955-405A-97E5-B60DBAB0C30E}" presName="text" presStyleLbl="fgAcc0" presStyleIdx="0" presStyleCnt="2" custScaleX="210690" custScaleY="61461" custLinFactX="-54050" custLinFactNeighborX="-100000" custLinFactNeighborY="-6902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F04501F-7FE9-4CAF-9544-E004508A1F1F}" type="pres">
      <dgm:prSet presAssocID="{60EBCEF2-2955-405A-97E5-B60DBAB0C30E}" presName="hierChild2" presStyleCnt="0"/>
      <dgm:spPr/>
    </dgm:pt>
    <dgm:pt modelId="{364F2FD0-BF60-4197-AD55-2E31F7D7185C}" type="pres">
      <dgm:prSet presAssocID="{07B9A4BF-CFC3-4468-B96A-E08C886E9E7F}" presName="Name10" presStyleLbl="parChTrans1D2" presStyleIdx="0" presStyleCnt="2"/>
      <dgm:spPr/>
      <dgm:t>
        <a:bodyPr/>
        <a:lstStyle/>
        <a:p>
          <a:endParaRPr lang="sk-SK"/>
        </a:p>
      </dgm:t>
    </dgm:pt>
    <dgm:pt modelId="{7E861192-A3D8-439B-949A-80117A1D63D3}" type="pres">
      <dgm:prSet presAssocID="{194C3BA4-6AF1-4FA3-A874-33C8DA5CC545}" presName="hierRoot2" presStyleCnt="0"/>
      <dgm:spPr/>
    </dgm:pt>
    <dgm:pt modelId="{E98DA859-9709-4EEA-B4DA-C787BF2661DC}" type="pres">
      <dgm:prSet presAssocID="{194C3BA4-6AF1-4FA3-A874-33C8DA5CC545}" presName="composite2" presStyleCnt="0"/>
      <dgm:spPr/>
    </dgm:pt>
    <dgm:pt modelId="{913B28BC-52E0-4E33-AD8D-FED1D0199709}" type="pres">
      <dgm:prSet presAssocID="{194C3BA4-6AF1-4FA3-A874-33C8DA5CC545}" presName="background2" presStyleLbl="node2" presStyleIdx="0" presStyleCnt="2"/>
      <dgm:spPr/>
    </dgm:pt>
    <dgm:pt modelId="{BB961454-E980-4E00-8FB2-9A30926BAF85}" type="pres">
      <dgm:prSet presAssocID="{194C3BA4-6AF1-4FA3-A874-33C8DA5CC545}" presName="text2" presStyleLbl="fgAcc2" presStyleIdx="0" presStyleCnt="2" custScaleX="275702" custScaleY="60604" custLinFactX="176522" custLinFactNeighborX="200000" custLinFactNeighborY="-5607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50315F-6C42-46C4-BDED-54CA6674D735}" type="pres">
      <dgm:prSet presAssocID="{194C3BA4-6AF1-4FA3-A874-33C8DA5CC545}" presName="hierChild3" presStyleCnt="0"/>
      <dgm:spPr/>
    </dgm:pt>
    <dgm:pt modelId="{8ACF59E9-412E-4F11-BD31-412786409943}" type="pres">
      <dgm:prSet presAssocID="{33A9CE47-4C94-4EB7-8319-83FAB0D10FA2}" presName="Name10" presStyleLbl="parChTrans1D2" presStyleIdx="1" presStyleCnt="2"/>
      <dgm:spPr/>
      <dgm:t>
        <a:bodyPr/>
        <a:lstStyle/>
        <a:p>
          <a:endParaRPr lang="sk-SK"/>
        </a:p>
      </dgm:t>
    </dgm:pt>
    <dgm:pt modelId="{A2B7C9E1-89A9-4CBB-B131-06DC381A7C95}" type="pres">
      <dgm:prSet presAssocID="{FFD9BA4C-5565-43A2-AFB6-5533EDB08655}" presName="hierRoot2" presStyleCnt="0"/>
      <dgm:spPr/>
    </dgm:pt>
    <dgm:pt modelId="{B6285DE0-7457-45FB-80A1-C96D5DB5C6B3}" type="pres">
      <dgm:prSet presAssocID="{FFD9BA4C-5565-43A2-AFB6-5533EDB08655}" presName="composite2" presStyleCnt="0"/>
      <dgm:spPr/>
    </dgm:pt>
    <dgm:pt modelId="{2149B346-5076-4849-82AF-D58E547A8227}" type="pres">
      <dgm:prSet presAssocID="{FFD9BA4C-5565-43A2-AFB6-5533EDB08655}" presName="background2" presStyleLbl="node2" presStyleIdx="1" presStyleCnt="2"/>
      <dgm:spPr/>
    </dgm:pt>
    <dgm:pt modelId="{2DA7DBB0-5808-4270-9BAD-D75E73B3E0C2}" type="pres">
      <dgm:prSet presAssocID="{FFD9BA4C-5565-43A2-AFB6-5533EDB08655}" presName="text2" presStyleLbl="fgAcc2" presStyleIdx="1" presStyleCnt="2" custScaleX="197832" custScaleY="75660" custLinFactX="-103080" custLinFactNeighborX="-200000" custLinFactNeighborY="-6608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21746E0-180F-4BA7-BCEF-7B57605BC2EC}" type="pres">
      <dgm:prSet presAssocID="{FFD9BA4C-5565-43A2-AFB6-5533EDB08655}" presName="hierChild3" presStyleCnt="0"/>
      <dgm:spPr/>
    </dgm:pt>
    <dgm:pt modelId="{F37C23F6-C504-4217-B921-71EFB607910A}" type="pres">
      <dgm:prSet presAssocID="{392972EA-14B5-474C-B04A-677577D010D1}" presName="Name17" presStyleLbl="parChTrans1D3" presStyleIdx="0" presStyleCnt="1"/>
      <dgm:spPr/>
      <dgm:t>
        <a:bodyPr/>
        <a:lstStyle/>
        <a:p>
          <a:endParaRPr lang="sk-SK"/>
        </a:p>
      </dgm:t>
    </dgm:pt>
    <dgm:pt modelId="{2B3477F0-8A42-4B74-87E7-D9A79ECA0534}" type="pres">
      <dgm:prSet presAssocID="{5ADE67AA-FCB9-4122-8C34-A9005802BCF7}" presName="hierRoot3" presStyleCnt="0"/>
      <dgm:spPr/>
    </dgm:pt>
    <dgm:pt modelId="{42764F2E-71CA-4405-B194-A2AEDDA93B3B}" type="pres">
      <dgm:prSet presAssocID="{5ADE67AA-FCB9-4122-8C34-A9005802BCF7}" presName="composite3" presStyleCnt="0"/>
      <dgm:spPr/>
    </dgm:pt>
    <dgm:pt modelId="{2B45C373-B4F2-4937-9F11-32F2ECE25649}" type="pres">
      <dgm:prSet presAssocID="{5ADE67AA-FCB9-4122-8C34-A9005802BCF7}" presName="background3" presStyleLbl="node3" presStyleIdx="0" presStyleCnt="1"/>
      <dgm:spPr/>
    </dgm:pt>
    <dgm:pt modelId="{843E04E3-2FDC-4AAF-A28F-77A333CFFFC5}" type="pres">
      <dgm:prSet presAssocID="{5ADE67AA-FCB9-4122-8C34-A9005802BCF7}" presName="text3" presStyleLbl="fgAcc3" presStyleIdx="0" presStyleCnt="1" custScaleX="339646" custScaleY="71488" custLinFactX="-100000" custLinFactNeighborX="-138534" custLinFactNeighborY="5424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C55E232-7389-4B77-998C-3A9B69C18CAF}" type="pres">
      <dgm:prSet presAssocID="{5ADE67AA-FCB9-4122-8C34-A9005802BCF7}" presName="hierChild4" presStyleCnt="0"/>
      <dgm:spPr/>
    </dgm:pt>
    <dgm:pt modelId="{E03EFC93-2119-4E1A-8F65-0513A4E789D6}" type="pres">
      <dgm:prSet presAssocID="{39FA192D-6646-4149-8E1C-5211B0D3CF6B}" presName="Name23" presStyleLbl="parChTrans1D4" presStyleIdx="0" presStyleCnt="2"/>
      <dgm:spPr/>
      <dgm:t>
        <a:bodyPr/>
        <a:lstStyle/>
        <a:p>
          <a:endParaRPr lang="sk-SK"/>
        </a:p>
      </dgm:t>
    </dgm:pt>
    <dgm:pt modelId="{DD629976-7BC4-45AD-B6DB-CD0C45ADFD0C}" type="pres">
      <dgm:prSet presAssocID="{3279D444-E262-4061-93D2-E5E726701FFF}" presName="hierRoot4" presStyleCnt="0"/>
      <dgm:spPr/>
    </dgm:pt>
    <dgm:pt modelId="{298E21B5-F20D-4CDD-AC9C-5A18B0FA34E9}" type="pres">
      <dgm:prSet presAssocID="{3279D444-E262-4061-93D2-E5E726701FFF}" presName="composite4" presStyleCnt="0"/>
      <dgm:spPr/>
    </dgm:pt>
    <dgm:pt modelId="{93934F80-230C-4618-9E76-DF66F40726DE}" type="pres">
      <dgm:prSet presAssocID="{3279D444-E262-4061-93D2-E5E726701FFF}" presName="background4" presStyleLbl="node4" presStyleIdx="0" presStyleCnt="2"/>
      <dgm:spPr/>
    </dgm:pt>
    <dgm:pt modelId="{11F98E6E-6CC9-439D-8BC0-14B728EFD12F}" type="pres">
      <dgm:prSet presAssocID="{3279D444-E262-4061-93D2-E5E726701FFF}" presName="text4" presStyleLbl="fgAcc4" presStyleIdx="0" presStyleCnt="2" custScaleX="344305" custScaleY="80353" custLinFactX="-100000" custLinFactNeighborX="-136205" custLinFactNeighborY="3849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76369BF-7251-4D66-8B51-D2FA57574FC4}" type="pres">
      <dgm:prSet presAssocID="{3279D444-E262-4061-93D2-E5E726701FFF}" presName="hierChild5" presStyleCnt="0"/>
      <dgm:spPr/>
    </dgm:pt>
    <dgm:pt modelId="{3BC9720C-6EE3-4FD1-9AE0-35E7101E6AB8}" type="pres">
      <dgm:prSet presAssocID="{9DB407C5-2579-4534-AFD7-AC988C39F237}" presName="Name23" presStyleLbl="parChTrans1D4" presStyleIdx="1" presStyleCnt="2"/>
      <dgm:spPr/>
      <dgm:t>
        <a:bodyPr/>
        <a:lstStyle/>
        <a:p>
          <a:endParaRPr lang="sk-SK"/>
        </a:p>
      </dgm:t>
    </dgm:pt>
    <dgm:pt modelId="{7D89004D-18C1-4850-94C8-8A070CDCCBF7}" type="pres">
      <dgm:prSet presAssocID="{D545E0AF-D14C-43F5-B71B-CEA3CAB034DE}" presName="hierRoot4" presStyleCnt="0"/>
      <dgm:spPr/>
    </dgm:pt>
    <dgm:pt modelId="{A37D7FD5-CF28-4C24-8A21-92E4988E8BC9}" type="pres">
      <dgm:prSet presAssocID="{D545E0AF-D14C-43F5-B71B-CEA3CAB034DE}" presName="composite4" presStyleCnt="0"/>
      <dgm:spPr/>
    </dgm:pt>
    <dgm:pt modelId="{DB9B1735-C9AD-4C63-98A1-310186E90377}" type="pres">
      <dgm:prSet presAssocID="{D545E0AF-D14C-43F5-B71B-CEA3CAB034DE}" presName="background4" presStyleLbl="node4" presStyleIdx="1" presStyleCnt="2"/>
      <dgm:spPr/>
    </dgm:pt>
    <dgm:pt modelId="{E8138CBD-44B9-4BAA-A36D-68A0D0D2F9CF}" type="pres">
      <dgm:prSet presAssocID="{D545E0AF-D14C-43F5-B71B-CEA3CAB034DE}" presName="text4" presStyleLbl="fgAcc4" presStyleIdx="1" presStyleCnt="2" custScaleX="256169" custScaleY="90350" custLinFactX="-100000" custLinFactNeighborX="-135744" custLinFactNeighborY="425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D1AB1DC-C4BB-4F1B-B36B-F8A402E591B1}" type="pres">
      <dgm:prSet presAssocID="{D545E0AF-D14C-43F5-B71B-CEA3CAB034DE}" presName="hierChild5" presStyleCnt="0"/>
      <dgm:spPr/>
    </dgm:pt>
    <dgm:pt modelId="{C11DD363-D8FC-4784-8444-F9B7FD171B05}" type="pres">
      <dgm:prSet presAssocID="{14AF55B3-E2E8-496E-80E3-DDB2AA58D304}" presName="hierRoot1" presStyleCnt="0"/>
      <dgm:spPr/>
    </dgm:pt>
    <dgm:pt modelId="{8125CE10-C9A6-43F6-9493-45AE8C1CA166}" type="pres">
      <dgm:prSet presAssocID="{14AF55B3-E2E8-496E-80E3-DDB2AA58D304}" presName="composite" presStyleCnt="0"/>
      <dgm:spPr/>
    </dgm:pt>
    <dgm:pt modelId="{8E019264-433F-4C70-899B-11C26DABF41A}" type="pres">
      <dgm:prSet presAssocID="{14AF55B3-E2E8-496E-80E3-DDB2AA58D304}" presName="background" presStyleLbl="node0" presStyleIdx="1" presStyleCnt="2"/>
      <dgm:spPr/>
    </dgm:pt>
    <dgm:pt modelId="{FDF234FE-D502-4BE8-86C7-A696900BFA8F}" type="pres">
      <dgm:prSet presAssocID="{14AF55B3-E2E8-496E-80E3-DDB2AA58D304}" presName="text" presStyleLbl="fgAcc0" presStyleIdx="1" presStyleCnt="2" custScaleX="339646" custScaleY="86541" custLinFactX="-199685" custLinFactY="61387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577CA0-3984-4410-9137-3BF4C8D0F60F}" type="pres">
      <dgm:prSet presAssocID="{14AF55B3-E2E8-496E-80E3-DDB2AA58D304}" presName="hierChild2" presStyleCnt="0"/>
      <dgm:spPr/>
    </dgm:pt>
  </dgm:ptLst>
  <dgm:cxnLst>
    <dgm:cxn modelId="{D77D91E6-E6AD-49F2-AC4A-2720B548EC4A}" type="presOf" srcId="{07B9A4BF-CFC3-4468-B96A-E08C886E9E7F}" destId="{364F2FD0-BF60-4197-AD55-2E31F7D7185C}" srcOrd="0" destOrd="0" presId="urn:microsoft.com/office/officeart/2005/8/layout/hierarchy1"/>
    <dgm:cxn modelId="{A91BF73D-E32B-462C-B1A0-93A211616A43}" type="presOf" srcId="{9DB407C5-2579-4534-AFD7-AC988C39F237}" destId="{3BC9720C-6EE3-4FD1-9AE0-35E7101E6AB8}" srcOrd="0" destOrd="0" presId="urn:microsoft.com/office/officeart/2005/8/layout/hierarchy1"/>
    <dgm:cxn modelId="{FAD5BBFE-E55E-43FE-BB9A-C9D9641C2FBE}" type="presOf" srcId="{60EBCEF2-2955-405A-97E5-B60DBAB0C30E}" destId="{4D9AAE7F-FA45-421C-97A3-7B28A1B6BCF7}" srcOrd="0" destOrd="0" presId="urn:microsoft.com/office/officeart/2005/8/layout/hierarchy1"/>
    <dgm:cxn modelId="{035FA811-1EB0-414B-BBCF-99180DE3C3B5}" type="presOf" srcId="{08C509CB-F010-468A-93E7-A92C50281B27}" destId="{EAFAE659-78EF-446E-A033-75BA772B7FEB}" srcOrd="0" destOrd="0" presId="urn:microsoft.com/office/officeart/2005/8/layout/hierarchy1"/>
    <dgm:cxn modelId="{B5C90760-1999-4B7D-AC00-242C889DE300}" type="presOf" srcId="{39FA192D-6646-4149-8E1C-5211B0D3CF6B}" destId="{E03EFC93-2119-4E1A-8F65-0513A4E789D6}" srcOrd="0" destOrd="0" presId="urn:microsoft.com/office/officeart/2005/8/layout/hierarchy1"/>
    <dgm:cxn modelId="{9028EF58-99B3-403C-914F-FAB44C6EAFB1}" type="presOf" srcId="{5ADE67AA-FCB9-4122-8C34-A9005802BCF7}" destId="{843E04E3-2FDC-4AAF-A28F-77A333CFFFC5}" srcOrd="0" destOrd="0" presId="urn:microsoft.com/office/officeart/2005/8/layout/hierarchy1"/>
    <dgm:cxn modelId="{A68A5CAD-553C-495C-A4BF-2498154B9714}" srcId="{60EBCEF2-2955-405A-97E5-B60DBAB0C30E}" destId="{FFD9BA4C-5565-43A2-AFB6-5533EDB08655}" srcOrd="1" destOrd="0" parTransId="{33A9CE47-4C94-4EB7-8319-83FAB0D10FA2}" sibTransId="{423DF8DC-6AD2-4B1C-99BA-FC934A2E2580}"/>
    <dgm:cxn modelId="{3A1A3AAA-8B53-4828-9AD2-CB32AF578A83}" type="presOf" srcId="{FFD9BA4C-5565-43A2-AFB6-5533EDB08655}" destId="{2DA7DBB0-5808-4270-9BAD-D75E73B3E0C2}" srcOrd="0" destOrd="0" presId="urn:microsoft.com/office/officeart/2005/8/layout/hierarchy1"/>
    <dgm:cxn modelId="{99E7C599-B4C3-401C-8FB4-2EF8119F128E}" srcId="{3279D444-E262-4061-93D2-E5E726701FFF}" destId="{D545E0AF-D14C-43F5-B71B-CEA3CAB034DE}" srcOrd="0" destOrd="0" parTransId="{9DB407C5-2579-4534-AFD7-AC988C39F237}" sibTransId="{175F01C4-D3E7-4247-9581-3B36F6DE1C84}"/>
    <dgm:cxn modelId="{D65A461C-9D64-435A-82CE-C31F37825546}" srcId="{60EBCEF2-2955-405A-97E5-B60DBAB0C30E}" destId="{194C3BA4-6AF1-4FA3-A874-33C8DA5CC545}" srcOrd="0" destOrd="0" parTransId="{07B9A4BF-CFC3-4468-B96A-E08C886E9E7F}" sibTransId="{9EA553E7-2125-4B43-9873-3F1AD5C58870}"/>
    <dgm:cxn modelId="{81F32110-6A28-4152-A807-401B2CC98433}" type="presOf" srcId="{33A9CE47-4C94-4EB7-8319-83FAB0D10FA2}" destId="{8ACF59E9-412E-4F11-BD31-412786409943}" srcOrd="0" destOrd="0" presId="urn:microsoft.com/office/officeart/2005/8/layout/hierarchy1"/>
    <dgm:cxn modelId="{B7C70067-F637-414D-ABF9-CD69BBE41802}" srcId="{08C509CB-F010-468A-93E7-A92C50281B27}" destId="{60EBCEF2-2955-405A-97E5-B60DBAB0C30E}" srcOrd="0" destOrd="0" parTransId="{FB02361F-249D-428F-B7D7-CA7DE8C9AD98}" sibTransId="{C2524626-48DD-46BE-A0F5-96482B2684B2}"/>
    <dgm:cxn modelId="{EDE98968-2054-4BBF-ACB1-67E9AC357244}" type="presOf" srcId="{3279D444-E262-4061-93D2-E5E726701FFF}" destId="{11F98E6E-6CC9-439D-8BC0-14B728EFD12F}" srcOrd="0" destOrd="0" presId="urn:microsoft.com/office/officeart/2005/8/layout/hierarchy1"/>
    <dgm:cxn modelId="{1CBDD8FE-AC06-4E19-B83D-E4B6C2846986}" type="presOf" srcId="{D545E0AF-D14C-43F5-B71B-CEA3CAB034DE}" destId="{E8138CBD-44B9-4BAA-A36D-68A0D0D2F9CF}" srcOrd="0" destOrd="0" presId="urn:microsoft.com/office/officeart/2005/8/layout/hierarchy1"/>
    <dgm:cxn modelId="{02F88783-327A-4149-9C5A-19CC66CDC144}" srcId="{08C509CB-F010-468A-93E7-A92C50281B27}" destId="{14AF55B3-E2E8-496E-80E3-DDB2AA58D304}" srcOrd="1" destOrd="0" parTransId="{CD041E5E-D024-481B-A779-0CFD1B57527E}" sibTransId="{DE523BE9-5576-4D14-8062-BC3B3A746A67}"/>
    <dgm:cxn modelId="{81622D9C-9E39-43C4-9A2C-ED561086A3B7}" type="presOf" srcId="{392972EA-14B5-474C-B04A-677577D010D1}" destId="{F37C23F6-C504-4217-B921-71EFB607910A}" srcOrd="0" destOrd="0" presId="urn:microsoft.com/office/officeart/2005/8/layout/hierarchy1"/>
    <dgm:cxn modelId="{E0BEE8F6-A6CA-4371-926E-608B581BB7D7}" type="presOf" srcId="{194C3BA4-6AF1-4FA3-A874-33C8DA5CC545}" destId="{BB961454-E980-4E00-8FB2-9A30926BAF85}" srcOrd="0" destOrd="0" presId="urn:microsoft.com/office/officeart/2005/8/layout/hierarchy1"/>
    <dgm:cxn modelId="{E020E93D-971F-4A17-91C8-E2BF0C2CBD5C}" srcId="{FFD9BA4C-5565-43A2-AFB6-5533EDB08655}" destId="{5ADE67AA-FCB9-4122-8C34-A9005802BCF7}" srcOrd="0" destOrd="0" parTransId="{392972EA-14B5-474C-B04A-677577D010D1}" sibTransId="{425BAD42-9F76-449D-BACA-DD060487D45D}"/>
    <dgm:cxn modelId="{445F5A75-25DE-44A3-B05E-14335DA8A7E8}" type="presOf" srcId="{14AF55B3-E2E8-496E-80E3-DDB2AA58D304}" destId="{FDF234FE-D502-4BE8-86C7-A696900BFA8F}" srcOrd="0" destOrd="0" presId="urn:microsoft.com/office/officeart/2005/8/layout/hierarchy1"/>
    <dgm:cxn modelId="{E6461DB8-8632-402B-8A61-819F8EA325E0}" srcId="{5ADE67AA-FCB9-4122-8C34-A9005802BCF7}" destId="{3279D444-E262-4061-93D2-E5E726701FFF}" srcOrd="0" destOrd="0" parTransId="{39FA192D-6646-4149-8E1C-5211B0D3CF6B}" sibTransId="{B00ED076-738A-4826-980E-659C6F3B1A14}"/>
    <dgm:cxn modelId="{42AAAD91-5FC0-4827-9A24-FF9386F4ED4B}" type="presParOf" srcId="{EAFAE659-78EF-446E-A033-75BA772B7FEB}" destId="{2F66F60C-ADEA-49EF-B3F1-30B6076B63FF}" srcOrd="0" destOrd="0" presId="urn:microsoft.com/office/officeart/2005/8/layout/hierarchy1"/>
    <dgm:cxn modelId="{EC0961A1-8185-4EB0-85D8-46B53B91D5BA}" type="presParOf" srcId="{2F66F60C-ADEA-49EF-B3F1-30B6076B63FF}" destId="{6542A4FD-FA61-4F8B-BC8B-839FA9D46E00}" srcOrd="0" destOrd="0" presId="urn:microsoft.com/office/officeart/2005/8/layout/hierarchy1"/>
    <dgm:cxn modelId="{BCEF0F16-AC3E-477C-A055-32AF4C0D4682}" type="presParOf" srcId="{6542A4FD-FA61-4F8B-BC8B-839FA9D46E00}" destId="{7DEF60FF-10C1-4DD4-9E0B-E651889EA29F}" srcOrd="0" destOrd="0" presId="urn:microsoft.com/office/officeart/2005/8/layout/hierarchy1"/>
    <dgm:cxn modelId="{2ECB3D5C-E2A5-4173-BEB9-C176EAAEBB0B}" type="presParOf" srcId="{6542A4FD-FA61-4F8B-BC8B-839FA9D46E00}" destId="{4D9AAE7F-FA45-421C-97A3-7B28A1B6BCF7}" srcOrd="1" destOrd="0" presId="urn:microsoft.com/office/officeart/2005/8/layout/hierarchy1"/>
    <dgm:cxn modelId="{A8593ABC-8021-4089-BCFF-BE4295E7C7AF}" type="presParOf" srcId="{2F66F60C-ADEA-49EF-B3F1-30B6076B63FF}" destId="{AF04501F-7FE9-4CAF-9544-E004508A1F1F}" srcOrd="1" destOrd="0" presId="urn:microsoft.com/office/officeart/2005/8/layout/hierarchy1"/>
    <dgm:cxn modelId="{C4EA85A4-AC5E-4666-BABA-F54285D3444E}" type="presParOf" srcId="{AF04501F-7FE9-4CAF-9544-E004508A1F1F}" destId="{364F2FD0-BF60-4197-AD55-2E31F7D7185C}" srcOrd="0" destOrd="0" presId="urn:microsoft.com/office/officeart/2005/8/layout/hierarchy1"/>
    <dgm:cxn modelId="{0055ECD8-6AE2-4A21-91A9-D132353E326F}" type="presParOf" srcId="{AF04501F-7FE9-4CAF-9544-E004508A1F1F}" destId="{7E861192-A3D8-439B-949A-80117A1D63D3}" srcOrd="1" destOrd="0" presId="urn:microsoft.com/office/officeart/2005/8/layout/hierarchy1"/>
    <dgm:cxn modelId="{8D96625D-8028-4815-9B86-E7D03622EA1E}" type="presParOf" srcId="{7E861192-A3D8-439B-949A-80117A1D63D3}" destId="{E98DA859-9709-4EEA-B4DA-C787BF2661DC}" srcOrd="0" destOrd="0" presId="urn:microsoft.com/office/officeart/2005/8/layout/hierarchy1"/>
    <dgm:cxn modelId="{A7ACA3A6-10EF-4533-AB1E-E92F7F49C824}" type="presParOf" srcId="{E98DA859-9709-4EEA-B4DA-C787BF2661DC}" destId="{913B28BC-52E0-4E33-AD8D-FED1D0199709}" srcOrd="0" destOrd="0" presId="urn:microsoft.com/office/officeart/2005/8/layout/hierarchy1"/>
    <dgm:cxn modelId="{1B14F918-2B45-4FAF-83FB-62EF3AE60BA5}" type="presParOf" srcId="{E98DA859-9709-4EEA-B4DA-C787BF2661DC}" destId="{BB961454-E980-4E00-8FB2-9A30926BAF85}" srcOrd="1" destOrd="0" presId="urn:microsoft.com/office/officeart/2005/8/layout/hierarchy1"/>
    <dgm:cxn modelId="{90115A01-ADFB-498C-AFED-81F12D935171}" type="presParOf" srcId="{7E861192-A3D8-439B-949A-80117A1D63D3}" destId="{4050315F-6C42-46C4-BDED-54CA6674D735}" srcOrd="1" destOrd="0" presId="urn:microsoft.com/office/officeart/2005/8/layout/hierarchy1"/>
    <dgm:cxn modelId="{8A5F9BA9-E917-4F9E-ADD1-423AC5D5F4A2}" type="presParOf" srcId="{AF04501F-7FE9-4CAF-9544-E004508A1F1F}" destId="{8ACF59E9-412E-4F11-BD31-412786409943}" srcOrd="2" destOrd="0" presId="urn:microsoft.com/office/officeart/2005/8/layout/hierarchy1"/>
    <dgm:cxn modelId="{50A33BCB-A07D-4D0F-9F3E-7239152A1461}" type="presParOf" srcId="{AF04501F-7FE9-4CAF-9544-E004508A1F1F}" destId="{A2B7C9E1-89A9-4CBB-B131-06DC381A7C95}" srcOrd="3" destOrd="0" presId="urn:microsoft.com/office/officeart/2005/8/layout/hierarchy1"/>
    <dgm:cxn modelId="{7A339104-D8DB-4019-BD73-A3BE583C5110}" type="presParOf" srcId="{A2B7C9E1-89A9-4CBB-B131-06DC381A7C95}" destId="{B6285DE0-7457-45FB-80A1-C96D5DB5C6B3}" srcOrd="0" destOrd="0" presId="urn:microsoft.com/office/officeart/2005/8/layout/hierarchy1"/>
    <dgm:cxn modelId="{C780084C-6F1D-431D-A6D6-2EEF0A441756}" type="presParOf" srcId="{B6285DE0-7457-45FB-80A1-C96D5DB5C6B3}" destId="{2149B346-5076-4849-82AF-D58E547A8227}" srcOrd="0" destOrd="0" presId="urn:microsoft.com/office/officeart/2005/8/layout/hierarchy1"/>
    <dgm:cxn modelId="{8A51C0A1-C777-4F0E-AA3C-AEF12E508D2B}" type="presParOf" srcId="{B6285DE0-7457-45FB-80A1-C96D5DB5C6B3}" destId="{2DA7DBB0-5808-4270-9BAD-D75E73B3E0C2}" srcOrd="1" destOrd="0" presId="urn:microsoft.com/office/officeart/2005/8/layout/hierarchy1"/>
    <dgm:cxn modelId="{706BE9CE-C4C5-49A0-B0FE-3B5CB87DA2E3}" type="presParOf" srcId="{A2B7C9E1-89A9-4CBB-B131-06DC381A7C95}" destId="{921746E0-180F-4BA7-BCEF-7B57605BC2EC}" srcOrd="1" destOrd="0" presId="urn:microsoft.com/office/officeart/2005/8/layout/hierarchy1"/>
    <dgm:cxn modelId="{BEF32857-ECC4-4A59-A496-9EDAC2244481}" type="presParOf" srcId="{921746E0-180F-4BA7-BCEF-7B57605BC2EC}" destId="{F37C23F6-C504-4217-B921-71EFB607910A}" srcOrd="0" destOrd="0" presId="urn:microsoft.com/office/officeart/2005/8/layout/hierarchy1"/>
    <dgm:cxn modelId="{89172937-498B-498F-AD9D-32B63D4F0308}" type="presParOf" srcId="{921746E0-180F-4BA7-BCEF-7B57605BC2EC}" destId="{2B3477F0-8A42-4B74-87E7-D9A79ECA0534}" srcOrd="1" destOrd="0" presId="urn:microsoft.com/office/officeart/2005/8/layout/hierarchy1"/>
    <dgm:cxn modelId="{4AF95CF9-733B-43FC-8E07-868E47E27C03}" type="presParOf" srcId="{2B3477F0-8A42-4B74-87E7-D9A79ECA0534}" destId="{42764F2E-71CA-4405-B194-A2AEDDA93B3B}" srcOrd="0" destOrd="0" presId="urn:microsoft.com/office/officeart/2005/8/layout/hierarchy1"/>
    <dgm:cxn modelId="{728FE1CD-57B9-42A9-BD55-30442CAA4F88}" type="presParOf" srcId="{42764F2E-71CA-4405-B194-A2AEDDA93B3B}" destId="{2B45C373-B4F2-4937-9F11-32F2ECE25649}" srcOrd="0" destOrd="0" presId="urn:microsoft.com/office/officeart/2005/8/layout/hierarchy1"/>
    <dgm:cxn modelId="{F023BEAC-2146-407A-800B-A413A96C935C}" type="presParOf" srcId="{42764F2E-71CA-4405-B194-A2AEDDA93B3B}" destId="{843E04E3-2FDC-4AAF-A28F-77A333CFFFC5}" srcOrd="1" destOrd="0" presId="urn:microsoft.com/office/officeart/2005/8/layout/hierarchy1"/>
    <dgm:cxn modelId="{21769C4D-2999-4CCD-A28F-D0D4EC89C6EA}" type="presParOf" srcId="{2B3477F0-8A42-4B74-87E7-D9A79ECA0534}" destId="{5C55E232-7389-4B77-998C-3A9B69C18CAF}" srcOrd="1" destOrd="0" presId="urn:microsoft.com/office/officeart/2005/8/layout/hierarchy1"/>
    <dgm:cxn modelId="{6A567DF9-87D0-402D-B8C3-7E3673EC75BD}" type="presParOf" srcId="{5C55E232-7389-4B77-998C-3A9B69C18CAF}" destId="{E03EFC93-2119-4E1A-8F65-0513A4E789D6}" srcOrd="0" destOrd="0" presId="urn:microsoft.com/office/officeart/2005/8/layout/hierarchy1"/>
    <dgm:cxn modelId="{EE75AE21-4D93-4DA5-A16F-6CFB1C8485F3}" type="presParOf" srcId="{5C55E232-7389-4B77-998C-3A9B69C18CAF}" destId="{DD629976-7BC4-45AD-B6DB-CD0C45ADFD0C}" srcOrd="1" destOrd="0" presId="urn:microsoft.com/office/officeart/2005/8/layout/hierarchy1"/>
    <dgm:cxn modelId="{551183A6-EF20-4CB7-9E5B-AE4275CCB047}" type="presParOf" srcId="{DD629976-7BC4-45AD-B6DB-CD0C45ADFD0C}" destId="{298E21B5-F20D-4CDD-AC9C-5A18B0FA34E9}" srcOrd="0" destOrd="0" presId="urn:microsoft.com/office/officeart/2005/8/layout/hierarchy1"/>
    <dgm:cxn modelId="{8C1911BF-36E2-4934-AA0D-5CDDEB49F125}" type="presParOf" srcId="{298E21B5-F20D-4CDD-AC9C-5A18B0FA34E9}" destId="{93934F80-230C-4618-9E76-DF66F40726DE}" srcOrd="0" destOrd="0" presId="urn:microsoft.com/office/officeart/2005/8/layout/hierarchy1"/>
    <dgm:cxn modelId="{B07F7C83-9E45-455F-B338-822097C728E1}" type="presParOf" srcId="{298E21B5-F20D-4CDD-AC9C-5A18B0FA34E9}" destId="{11F98E6E-6CC9-439D-8BC0-14B728EFD12F}" srcOrd="1" destOrd="0" presId="urn:microsoft.com/office/officeart/2005/8/layout/hierarchy1"/>
    <dgm:cxn modelId="{5B762FB0-919C-47C7-AC3D-46D036F9836B}" type="presParOf" srcId="{DD629976-7BC4-45AD-B6DB-CD0C45ADFD0C}" destId="{C76369BF-7251-4D66-8B51-D2FA57574FC4}" srcOrd="1" destOrd="0" presId="urn:microsoft.com/office/officeart/2005/8/layout/hierarchy1"/>
    <dgm:cxn modelId="{5421989A-29D2-4DA2-BACF-3836A260397F}" type="presParOf" srcId="{C76369BF-7251-4D66-8B51-D2FA57574FC4}" destId="{3BC9720C-6EE3-4FD1-9AE0-35E7101E6AB8}" srcOrd="0" destOrd="0" presId="urn:microsoft.com/office/officeart/2005/8/layout/hierarchy1"/>
    <dgm:cxn modelId="{8CAA3A68-5B1C-4156-87C9-D3608FBDD89D}" type="presParOf" srcId="{C76369BF-7251-4D66-8B51-D2FA57574FC4}" destId="{7D89004D-18C1-4850-94C8-8A070CDCCBF7}" srcOrd="1" destOrd="0" presId="urn:microsoft.com/office/officeart/2005/8/layout/hierarchy1"/>
    <dgm:cxn modelId="{B7006EC8-0976-4BFB-96B4-866687BD232B}" type="presParOf" srcId="{7D89004D-18C1-4850-94C8-8A070CDCCBF7}" destId="{A37D7FD5-CF28-4C24-8A21-92E4988E8BC9}" srcOrd="0" destOrd="0" presId="urn:microsoft.com/office/officeart/2005/8/layout/hierarchy1"/>
    <dgm:cxn modelId="{A7F724B1-00A3-43D1-B4B8-09CBD8928644}" type="presParOf" srcId="{A37D7FD5-CF28-4C24-8A21-92E4988E8BC9}" destId="{DB9B1735-C9AD-4C63-98A1-310186E90377}" srcOrd="0" destOrd="0" presId="urn:microsoft.com/office/officeart/2005/8/layout/hierarchy1"/>
    <dgm:cxn modelId="{0A64D7F8-3D4F-43A4-B53B-5B27A7398806}" type="presParOf" srcId="{A37D7FD5-CF28-4C24-8A21-92E4988E8BC9}" destId="{E8138CBD-44B9-4BAA-A36D-68A0D0D2F9CF}" srcOrd="1" destOrd="0" presId="urn:microsoft.com/office/officeart/2005/8/layout/hierarchy1"/>
    <dgm:cxn modelId="{D305A31B-867A-420C-8B4F-13E58F91EE3D}" type="presParOf" srcId="{7D89004D-18C1-4850-94C8-8A070CDCCBF7}" destId="{BD1AB1DC-C4BB-4F1B-B36B-F8A402E591B1}" srcOrd="1" destOrd="0" presId="urn:microsoft.com/office/officeart/2005/8/layout/hierarchy1"/>
    <dgm:cxn modelId="{E2BC1D8E-BF81-4F17-85C7-26195135BC02}" type="presParOf" srcId="{EAFAE659-78EF-446E-A033-75BA772B7FEB}" destId="{C11DD363-D8FC-4784-8444-F9B7FD171B05}" srcOrd="1" destOrd="0" presId="urn:microsoft.com/office/officeart/2005/8/layout/hierarchy1"/>
    <dgm:cxn modelId="{49397CFD-43A4-4D21-B9CD-2ACD3BFF4052}" type="presParOf" srcId="{C11DD363-D8FC-4784-8444-F9B7FD171B05}" destId="{8125CE10-C9A6-43F6-9493-45AE8C1CA166}" srcOrd="0" destOrd="0" presId="urn:microsoft.com/office/officeart/2005/8/layout/hierarchy1"/>
    <dgm:cxn modelId="{619A3966-C041-44DE-A1CA-2F70C816466F}" type="presParOf" srcId="{8125CE10-C9A6-43F6-9493-45AE8C1CA166}" destId="{8E019264-433F-4C70-899B-11C26DABF41A}" srcOrd="0" destOrd="0" presId="urn:microsoft.com/office/officeart/2005/8/layout/hierarchy1"/>
    <dgm:cxn modelId="{3FEBC46A-D15C-4597-89E9-755098538963}" type="presParOf" srcId="{8125CE10-C9A6-43F6-9493-45AE8C1CA166}" destId="{FDF234FE-D502-4BE8-86C7-A696900BFA8F}" srcOrd="1" destOrd="0" presId="urn:microsoft.com/office/officeart/2005/8/layout/hierarchy1"/>
    <dgm:cxn modelId="{259CBD5A-79C4-4F23-9CBB-CFFE04F3F646}" type="presParOf" srcId="{C11DD363-D8FC-4784-8444-F9B7FD171B05}" destId="{6C577CA0-3984-4410-9137-3BF4C8D0F6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9720C-6EE3-4FD1-9AE0-35E7101E6AB8}">
      <dsp:nvSpPr>
        <dsp:cNvPr id="0" name=""/>
        <dsp:cNvSpPr/>
      </dsp:nvSpPr>
      <dsp:spPr>
        <a:xfrm>
          <a:off x="1777143" y="3996106"/>
          <a:ext cx="91440" cy="358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44"/>
              </a:lnTo>
              <a:lnTo>
                <a:pt x="50936" y="253644"/>
              </a:lnTo>
              <a:lnTo>
                <a:pt x="50936" y="358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EFC93-2119-4E1A-8F65-0513A4E789D6}">
      <dsp:nvSpPr>
        <dsp:cNvPr id="0" name=""/>
        <dsp:cNvSpPr/>
      </dsp:nvSpPr>
      <dsp:spPr>
        <a:xfrm>
          <a:off x="1750779" y="3202536"/>
          <a:ext cx="91440" cy="216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155"/>
              </a:lnTo>
              <a:lnTo>
                <a:pt x="72083" y="111155"/>
              </a:lnTo>
              <a:lnTo>
                <a:pt x="72083" y="2160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C23F6-C504-4217-B921-71EFB607910A}">
      <dsp:nvSpPr>
        <dsp:cNvPr id="0" name=""/>
        <dsp:cNvSpPr/>
      </dsp:nvSpPr>
      <dsp:spPr>
        <a:xfrm>
          <a:off x="1065889" y="1494611"/>
          <a:ext cx="730610" cy="119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230"/>
              </a:lnTo>
              <a:lnTo>
                <a:pt x="730610" y="1089230"/>
              </a:lnTo>
              <a:lnTo>
                <a:pt x="730610" y="1194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F59E9-412E-4F11-BD31-412786409943}">
      <dsp:nvSpPr>
        <dsp:cNvPr id="0" name=""/>
        <dsp:cNvSpPr/>
      </dsp:nvSpPr>
      <dsp:spPr>
        <a:xfrm>
          <a:off x="1020169" y="600500"/>
          <a:ext cx="91440" cy="350289"/>
        </a:xfrm>
        <a:custGeom>
          <a:avLst/>
          <a:gdLst/>
          <a:ahLst/>
          <a:cxnLst/>
          <a:rect l="0" t="0" r="0" b="0"/>
          <a:pathLst>
            <a:path>
              <a:moveTo>
                <a:pt x="46488" y="0"/>
              </a:moveTo>
              <a:lnTo>
                <a:pt x="46488" y="245429"/>
              </a:lnTo>
              <a:lnTo>
                <a:pt x="45720" y="245429"/>
              </a:lnTo>
              <a:lnTo>
                <a:pt x="45720" y="350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F2FD0-BF60-4197-AD55-2E31F7D7185C}">
      <dsp:nvSpPr>
        <dsp:cNvPr id="0" name=""/>
        <dsp:cNvSpPr/>
      </dsp:nvSpPr>
      <dsp:spPr>
        <a:xfrm>
          <a:off x="1066657" y="600500"/>
          <a:ext cx="4760241" cy="42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35"/>
              </a:lnTo>
              <a:lnTo>
                <a:pt x="4760241" y="317435"/>
              </a:lnTo>
              <a:lnTo>
                <a:pt x="4760241" y="42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F60FF-10C1-4DD4-9E0B-E651889EA29F}">
      <dsp:nvSpPr>
        <dsp:cNvPr id="0" name=""/>
        <dsp:cNvSpPr/>
      </dsp:nvSpPr>
      <dsp:spPr>
        <a:xfrm>
          <a:off x="-125766" y="158736"/>
          <a:ext cx="2384847" cy="441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9AAE7F-FA45-421C-97A3-7B28A1B6BCF7}">
      <dsp:nvSpPr>
        <dsp:cNvPr id="0" name=""/>
        <dsp:cNvSpPr/>
      </dsp:nvSpPr>
      <dsp:spPr>
        <a:xfrm>
          <a:off x="3" y="278217"/>
          <a:ext cx="2384847" cy="44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1.Prípravné konanie</a:t>
          </a:r>
        </a:p>
      </dsp:txBody>
      <dsp:txXfrm>
        <a:off x="3" y="278217"/>
        <a:ext cx="2384847" cy="441763"/>
      </dsp:txXfrm>
    </dsp:sp>
    <dsp:sp modelId="{913B28BC-52E0-4E33-AD8D-FED1D0199709}">
      <dsp:nvSpPr>
        <dsp:cNvPr id="0" name=""/>
        <dsp:cNvSpPr/>
      </dsp:nvSpPr>
      <dsp:spPr>
        <a:xfrm>
          <a:off x="4266532" y="1022796"/>
          <a:ext cx="3120732" cy="435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61454-E980-4E00-8FB2-9A30926BAF85}">
      <dsp:nvSpPr>
        <dsp:cNvPr id="0" name=""/>
        <dsp:cNvSpPr/>
      </dsp:nvSpPr>
      <dsp:spPr>
        <a:xfrm>
          <a:off x="4392301" y="1142276"/>
          <a:ext cx="3120732" cy="43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Zastavenie konania</a:t>
          </a:r>
        </a:p>
      </dsp:txBody>
      <dsp:txXfrm>
        <a:off x="4392301" y="1142276"/>
        <a:ext cx="3120732" cy="435603"/>
      </dsp:txXfrm>
    </dsp:sp>
    <dsp:sp modelId="{2149B346-5076-4849-82AF-D58E547A8227}">
      <dsp:nvSpPr>
        <dsp:cNvPr id="0" name=""/>
        <dsp:cNvSpPr/>
      </dsp:nvSpPr>
      <dsp:spPr>
        <a:xfrm>
          <a:off x="-53763" y="950789"/>
          <a:ext cx="2239304" cy="543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7DBB0-5808-4270-9BAD-D75E73B3E0C2}">
      <dsp:nvSpPr>
        <dsp:cNvPr id="0" name=""/>
        <dsp:cNvSpPr/>
      </dsp:nvSpPr>
      <dsp:spPr>
        <a:xfrm>
          <a:off x="72005" y="1070270"/>
          <a:ext cx="2239304" cy="54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Povolenie konania</a:t>
          </a:r>
        </a:p>
      </dsp:txBody>
      <dsp:txXfrm>
        <a:off x="72005" y="1070270"/>
        <a:ext cx="2239304" cy="543821"/>
      </dsp:txXfrm>
    </dsp:sp>
    <dsp:sp modelId="{2B45C373-B4F2-4937-9F11-32F2ECE25649}">
      <dsp:nvSpPr>
        <dsp:cNvPr id="0" name=""/>
        <dsp:cNvSpPr/>
      </dsp:nvSpPr>
      <dsp:spPr>
        <a:xfrm>
          <a:off x="-125764" y="2688701"/>
          <a:ext cx="3844528" cy="513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E04E3-2FDC-4AAF-A28F-77A333CFFFC5}">
      <dsp:nvSpPr>
        <dsp:cNvPr id="0" name=""/>
        <dsp:cNvSpPr/>
      </dsp:nvSpPr>
      <dsp:spPr>
        <a:xfrm>
          <a:off x="4" y="2808182"/>
          <a:ext cx="3844528" cy="513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3.</a:t>
          </a:r>
          <a:r>
            <a:rPr lang="en-US" sz="1700" kern="1200" dirty="0" err="1">
              <a:solidFill>
                <a:srgbClr val="0070C0"/>
              </a:solidFill>
            </a:rPr>
            <a:t>Vypracovanie</a:t>
          </a:r>
          <a:r>
            <a:rPr lang="en-US" sz="1700" kern="1200" dirty="0">
              <a:solidFill>
                <a:srgbClr val="0070C0"/>
              </a:solidFill>
            </a:rPr>
            <a:t> projektu</a:t>
          </a:r>
          <a:endParaRPr lang="sk-SK" sz="1700" kern="1200" dirty="0">
            <a:solidFill>
              <a:srgbClr val="0070C0"/>
            </a:solidFill>
          </a:endParaRPr>
        </a:p>
      </dsp:txBody>
      <dsp:txXfrm>
        <a:off x="4" y="2808182"/>
        <a:ext cx="3844528" cy="513834"/>
      </dsp:txXfrm>
    </dsp:sp>
    <dsp:sp modelId="{93934F80-230C-4618-9E76-DF66F40726DE}">
      <dsp:nvSpPr>
        <dsp:cNvPr id="0" name=""/>
        <dsp:cNvSpPr/>
      </dsp:nvSpPr>
      <dsp:spPr>
        <a:xfrm>
          <a:off x="-125769" y="3418552"/>
          <a:ext cx="3897265" cy="57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98E6E-6CC9-439D-8BC0-14B728EFD12F}">
      <dsp:nvSpPr>
        <dsp:cNvPr id="0" name=""/>
        <dsp:cNvSpPr/>
      </dsp:nvSpPr>
      <dsp:spPr>
        <a:xfrm>
          <a:off x="0" y="3538033"/>
          <a:ext cx="3897265" cy="57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4.</a:t>
          </a:r>
          <a:r>
            <a:rPr lang="en-US" sz="1700" kern="1200" dirty="0" err="1">
              <a:solidFill>
                <a:srgbClr val="0070C0"/>
              </a:solidFill>
            </a:rPr>
            <a:t>Vykonanie</a:t>
          </a:r>
          <a:r>
            <a:rPr lang="en-US" sz="1700" kern="1200" dirty="0">
              <a:solidFill>
                <a:srgbClr val="0070C0"/>
              </a:solidFill>
            </a:rPr>
            <a:t> projektu</a:t>
          </a:r>
          <a:endParaRPr lang="sk-SK" sz="1700" kern="1200" dirty="0">
            <a:solidFill>
              <a:srgbClr val="0070C0"/>
            </a:solidFill>
          </a:endParaRPr>
        </a:p>
      </dsp:txBody>
      <dsp:txXfrm>
        <a:off x="0" y="3538033"/>
        <a:ext cx="3897265" cy="577553"/>
      </dsp:txXfrm>
    </dsp:sp>
    <dsp:sp modelId="{DB9B1735-C9AD-4C63-98A1-310186E90377}">
      <dsp:nvSpPr>
        <dsp:cNvPr id="0" name=""/>
        <dsp:cNvSpPr/>
      </dsp:nvSpPr>
      <dsp:spPr>
        <a:xfrm>
          <a:off x="378263" y="4354611"/>
          <a:ext cx="2899634" cy="649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38CBD-44B9-4BAA-A36D-68A0D0D2F9CF}">
      <dsp:nvSpPr>
        <dsp:cNvPr id="0" name=""/>
        <dsp:cNvSpPr/>
      </dsp:nvSpPr>
      <dsp:spPr>
        <a:xfrm>
          <a:off x="504032" y="4474092"/>
          <a:ext cx="2899634" cy="64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Schválenie projektu a zápis do KN</a:t>
          </a:r>
        </a:p>
      </dsp:txBody>
      <dsp:txXfrm>
        <a:off x="504032" y="4474092"/>
        <a:ext cx="2899634" cy="649409"/>
      </dsp:txXfrm>
    </dsp:sp>
    <dsp:sp modelId="{8E019264-433F-4C70-899B-11C26DABF41A}">
      <dsp:nvSpPr>
        <dsp:cNvPr id="0" name=""/>
        <dsp:cNvSpPr/>
      </dsp:nvSpPr>
      <dsp:spPr>
        <a:xfrm>
          <a:off x="-125769" y="1814848"/>
          <a:ext cx="3844528" cy="622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234FE-D502-4BE8-86C7-A696900BFA8F}">
      <dsp:nvSpPr>
        <dsp:cNvPr id="0" name=""/>
        <dsp:cNvSpPr/>
      </dsp:nvSpPr>
      <dsp:spPr>
        <a:xfrm>
          <a:off x="0" y="1934329"/>
          <a:ext cx="3844528" cy="622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>
              <a:solidFill>
                <a:srgbClr val="0070C0"/>
              </a:solidFill>
            </a:rPr>
            <a:t>2.Vypracovanie úvodných podkladov</a:t>
          </a:r>
        </a:p>
      </dsp:txBody>
      <dsp:txXfrm>
        <a:off x="0" y="1934329"/>
        <a:ext cx="3844528" cy="62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FFFFFF"/>
                </a:solidFill>
                <a:latin typeface="Constantia"/>
              </a:rPr>
              <a:t>Kliknúť na presun snímky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sk-SK" sz="2000" b="0" strike="noStrike" spc="-1">
                <a:latin typeface="Arial"/>
              </a:rPr>
              <a:t>Kliknúť na úpravu formátu poznámok</a:t>
            </a:r>
          </a:p>
        </p:txBody>
      </p:sp>
      <p:sp>
        <p:nvSpPr>
          <p:cNvPr id="2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&lt;hlavička&gt;</a:t>
            </a:r>
          </a:p>
        </p:txBody>
      </p:sp>
      <p:sp>
        <p:nvSpPr>
          <p:cNvPr id="233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sk-SK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234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k-SK" sz="1400" b="0" strike="noStrike" spc="-1">
                <a:latin typeface="Times New Roman"/>
              </a:defRPr>
            </a:lvl1pPr>
          </a:lstStyle>
          <a:p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235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sk-SK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6B6DA29-1A4D-4698-A1BE-9B9195FE7A9A}" type="slidenum">
              <a:rPr lang="sk-SK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t">
            <a:norm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19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 algn="r"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9F2CB8-E828-4E5B-8D02-A33921DF9DBB}" type="slidenum"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</a:pPr>
              <a:t>1</a:t>
            </a:fld>
            <a:endParaRPr lang="sk-SK" sz="1300" b="0" strike="noStrike" spc="-1"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ftr" idx="20"/>
          </p:nvPr>
        </p:nvSpPr>
        <p:spPr>
          <a:xfrm>
            <a:off x="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Obvodný pozemkový úrad Košice-okolie</a:t>
            </a:r>
            <a:endParaRPr lang="sk-SK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t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ftr" idx="21"/>
          </p:nvPr>
        </p:nvSpPr>
        <p:spPr>
          <a:xfrm>
            <a:off x="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Obvodný pozemkový úrad Košice-okolie</a:t>
            </a:r>
            <a:endParaRPr lang="sk-SK" sz="1300" b="0" strike="noStrike" spc="-1"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sldNum" idx="22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 algn="r"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9BD536-D830-404E-A452-1137FABEAC6C}" type="slidenum"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</a:pPr>
              <a:t>2</a:t>
            </a:fld>
            <a:endParaRPr lang="sk-SK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t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ftr" idx="23"/>
          </p:nvPr>
        </p:nvSpPr>
        <p:spPr>
          <a:xfrm>
            <a:off x="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>
              <a:lnSpc>
                <a:spcPct val="100000"/>
              </a:lnSpc>
              <a:buNone/>
              <a:defRPr lang="sk-SK" sz="13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300" b="0" strike="noStrike" spc="-1">
                <a:latin typeface="Times New Roman"/>
              </a:rPr>
              <a:t>Obvodný pozemkový úrad Košice-okolie</a:t>
            </a:r>
          </a:p>
        </p:txBody>
      </p:sp>
      <p:sp>
        <p:nvSpPr>
          <p:cNvPr id="287" name="PlaceHolder 4"/>
          <p:cNvSpPr>
            <a:spLocks noGrp="1"/>
          </p:cNvSpPr>
          <p:nvPr>
            <p:ph type="sldNum" idx="24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 algn="r">
              <a:lnSpc>
                <a:spcPct val="100000"/>
              </a:lnSpc>
              <a:buNone/>
              <a:defRPr lang="sk-SK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14EBA81-691F-460C-96C3-069845C1BDA3}" type="slidenum">
              <a:rPr lang="sk-SK" sz="13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5</a:t>
            </a:fld>
            <a:endParaRPr lang="sk-SK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t">
            <a:noAutofit/>
          </a:bodyPr>
          <a:lstStyle/>
          <a:p>
            <a:endParaRPr lang="sk-SK" sz="20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ftr" idx="25"/>
          </p:nvPr>
        </p:nvSpPr>
        <p:spPr>
          <a:xfrm>
            <a:off x="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>
              <a:lnSpc>
                <a:spcPct val="100000"/>
              </a:lnSpc>
              <a:buNone/>
              <a:defRPr lang="sk-SK" sz="13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300" b="0" strike="noStrike" spc="-1">
                <a:latin typeface="Times New Roman"/>
              </a:rPr>
              <a:t>Obvodný pozemkový úrad Košice-okolie</a:t>
            </a:r>
          </a:p>
        </p:txBody>
      </p:sp>
      <p:sp>
        <p:nvSpPr>
          <p:cNvPr id="291" name="PlaceHolder 4"/>
          <p:cNvSpPr>
            <a:spLocks noGrp="1"/>
          </p:cNvSpPr>
          <p:nvPr>
            <p:ph type="sldNum" idx="26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 algn="r">
              <a:lnSpc>
                <a:spcPct val="100000"/>
              </a:lnSpc>
              <a:buNone/>
              <a:defRPr lang="sk-SK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6D0239B-3CD7-4287-83DB-4EC96C44A1DC}" type="slidenum">
              <a:rPr lang="sk-SK" sz="13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8</a:t>
            </a:fld>
            <a:endParaRPr lang="sk-SK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sk-SK" sz="1300" b="0" strike="noStrike" spc="-1">
                <a:latin typeface="Arial"/>
              </a:rPr>
              <a:t>Najvyšším orgánom združenia účastníkov je zhromaždenie účastníkov pozemkových úprav. Ustanovujúce zhromaždenie účastníkov zvoláva obvodný pozemkový úrad a obec po nariadení alebo povolení pozemkových úprav verejnou vyhláškou.6)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sk-SK" sz="1300" b="0" strike="noStrike" spc="-1">
                <a:latin typeface="Arial"/>
              </a:rPr>
              <a:t>(2) Výkonným orgánom združenia účastníkov je predstavenstvo, ktoré zastupuje združenie účastníkov v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sk-SK" sz="1300" b="0" strike="noStrike" spc="-1">
                <a:latin typeface="Arial"/>
              </a:rPr>
              <a:t>konaní o pozemkových úpravách. Členov predstavenstva volí zhromaždenie účastníkov. Zloženie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sk-SK" sz="1300" b="0" strike="noStrike" spc="-1">
                <a:latin typeface="Arial"/>
              </a:rPr>
              <a:t>predstavenstva musí zodpovedať zloženiu účastníkov. Predstavenstvo volí zo svojich členov predsedu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sk-SK" sz="1300" b="0" strike="noStrike" spc="-1">
                <a:latin typeface="Arial"/>
              </a:rPr>
              <a:t>predstavenstva, ktorého môže kedykoľvek odvolať.</a:t>
            </a:r>
          </a:p>
        </p:txBody>
      </p:sp>
      <p:sp>
        <p:nvSpPr>
          <p:cNvPr id="294" name="PlaceHolder 3"/>
          <p:cNvSpPr>
            <a:spLocks noGrp="1"/>
          </p:cNvSpPr>
          <p:nvPr>
            <p:ph type="ftr" idx="27"/>
          </p:nvPr>
        </p:nvSpPr>
        <p:spPr>
          <a:xfrm>
            <a:off x="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Obvodný pozemkový úrad Košice-okolie</a:t>
            </a:r>
            <a:endParaRPr lang="sk-SK" sz="1300" b="0" strike="noStrike" spc="-1"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sldNum" idx="28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 algn="r"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6E596B9-876E-4BD0-B2A5-5389C6815E84}" type="slidenum"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</a:pPr>
              <a:t>10</a:t>
            </a:fld>
            <a:endParaRPr lang="sk-SK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t">
            <a:normAutofit fontScale="83000"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sk-SK" sz="2000" b="0" strike="noStrike" spc="-1">
                <a:latin typeface="Arial"/>
              </a:rPr>
              <a:t>Po obdržaní žiadosti o konanie JPÚ ObPÚ začne prípravné konanie v ktorom skúma dôvody, opodstatnenosť a účelnosť pozemkových úprav. Po vyhodnotení záujmu a podmienok účelnosti povolí, resp. nariadi konanie PÚ.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sk-SK" sz="2000" b="0" strike="noStrike" spc="-1">
                <a:latin typeface="Arial"/>
              </a:rPr>
              <a:t>Začnú Zmluvná firma oprávnená projektovať PÚ začne práce na úvodných podkladoch – zriaďovanie PBPP, určenie hranice obvodu, účelové mapovanie polohopisu, účelové mapovanie výškopisu, aktualizáciu BPEJ, register pôvodného stavu, MÚSES a VZFÚ. Vypracujú sa a schvália ZUNP, Plán SZaO, Rozdeľovací plán vo forme umiestňovacieho a vytyčovacieho plánu, Kombinatórium. Plán prechodu na nové usporiadanie, Vytýčenie nových pozemkov v teréne, rozdeľovací plán vo forme geometrického plánu novým mapovaním, atlas projektu zápis do KN a nové LV vlastníkom zo SK.</a:t>
            </a:r>
          </a:p>
        </p:txBody>
      </p:sp>
      <p:sp>
        <p:nvSpPr>
          <p:cNvPr id="298" name="PlaceHolder 3"/>
          <p:cNvSpPr>
            <a:spLocks noGrp="1"/>
          </p:cNvSpPr>
          <p:nvPr>
            <p:ph type="ftr" idx="29"/>
          </p:nvPr>
        </p:nvSpPr>
        <p:spPr>
          <a:xfrm>
            <a:off x="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Obvodný pozemkový úrad Košice-okolie</a:t>
            </a:r>
            <a:endParaRPr lang="sk-SK" sz="1300" b="0" strike="noStrike" spc="-1">
              <a:latin typeface="Times New Roman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sldNum" idx="30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lIns="96840" tIns="48240" rIns="96840" bIns="48240" anchor="b">
            <a:noAutofit/>
          </a:bodyPr>
          <a:lstStyle>
            <a:lvl1pPr algn="r">
              <a:lnSpc>
                <a:spcPct val="100000"/>
              </a:lnSpc>
              <a:buNone/>
              <a:defRPr lang="sk-SK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C2D78C0-CE31-4635-9630-62A2FDAB1AF4}" type="slidenum">
              <a:rPr lang="sk-SK" sz="13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</a:pPr>
              <a:t>11</a:t>
            </a:fld>
            <a:endParaRPr lang="sk-SK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BF9D86-9E6F-43F6-B72F-952747261A3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DC41BD-E8AF-4325-B2DA-F4DA63572B4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3BCEAF-05CB-4799-8F7C-C3B416C2A14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530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E72DCF-AF9B-4311-93E6-D9AA6738E9D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E53EF1-AA7F-4670-BCB3-97363EFD65C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362131-68BA-46AA-8535-96610514604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CF4DF0-9C6F-4C7F-B815-E54C56CD85C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0B2148-8880-4EC0-95A1-03102D3D161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CE1E7E-F2EA-4DCA-976A-C12ADB0B44B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B0EB33-194B-4762-A911-D9240B29B4E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B27AA9-F914-4774-9327-E7E8C54587A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F0D990-E8CA-4F7A-90E8-9E58140F667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428A553-FFCF-4938-963C-44014FFCF05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9EBACB0-5FE6-4F8D-93E3-2F80B129707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BB1CE3-6678-45BB-8CB5-8AE2097DA26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319DD6-954B-403B-8749-77C3B0AF5186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530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87F8F65-858E-46E3-BAFB-6668ABC7056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6E5AC8E-6CBA-4953-B668-BB9233C68C51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3732EC3-C7FC-4CFC-885E-5FB86785B32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68F894F-FFFE-4FC1-919C-B4BA5801FF2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A25F7EC-2DA3-45AA-8243-A0F06B7231D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82CE3BC-6EA3-4644-93A1-1FAA6E20C9D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0A1B1D-5DB9-4E30-9E1D-6029F7C59B4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DF29032-8756-4EB4-94D9-DF585DF1A509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0E9CFA0-CA82-4FD9-947C-9C0AC70CCCF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5B9C44-7A30-4FA6-8BB3-EE0E87D8BC0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0750ED9-307C-431F-9954-43EF697F00B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448759A-10DA-4924-8F85-3264C36A36E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3EAFAC5-1AAC-42C3-85E8-FD24D6F4EA97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530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3A1BF9E-A040-4CDE-84C9-9C5CF94193FD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69A99CD-CDC7-4ADE-8CA7-7D3E0EA6396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B114547-56A6-4AA6-86DE-CF12A9FE7B7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9151AB-CC72-454F-8AD0-AE1C92988BC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0CFC21-490C-41CA-B2D9-A5419130EB8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277FDD-4FCC-4F43-8AB9-61832B81163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AC402C-A24B-4B05-8FC8-2658E71E626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6DB4CA-B30E-4480-BD22-4CC763E064D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5B7609-E902-4DF3-998F-7B5507A8E6E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50EB61-CF3D-42C4-BC07-59BB82F9BF6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01848E-3C0D-4BE5-97D1-34D774824DC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946E44-1F9C-4827-B07D-BEB661D723C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730C090-99AB-411A-9EEC-3BF0B27DE561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/>
          </p:nvPr>
        </p:nvSpPr>
        <p:spPr>
          <a:xfrm>
            <a:off x="530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C1C82D-7B6B-4FDB-86B2-C52F1B90F4B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A98F6E3-F345-4689-AAB9-8737A59B515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C24BEC-B0BA-43ED-9DAB-4BB76BD0B84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4A4D5C3-E44D-4FB5-B504-A1F8EB8B8475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E38ADDB-3ED5-41DE-B63D-B7EB55908E6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78C4054-67C0-4008-BFF7-B5E582E8A6B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B869925-DFF8-4005-ACD5-40DCE4CE8B6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D60C6E9-B070-4C68-B92B-811B31686DC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5E481CB-2D39-4F70-9947-84EEB109EAB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6CDDBEB-4833-47FC-92B5-F974E23D91C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2E756B1-ADDF-4CC1-8106-EF8C291103A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B539926-A252-4ED7-85F8-AAEA5CA65D5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21447B4-2B68-40C1-9BF6-815636E872B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448468-82CD-4A1C-BB4E-983E46B56AC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>
          <a:xfrm>
            <a:off x="530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3B4D24D-1600-4EEC-9C0D-058CA16C6C3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80D7C8-7FE2-4224-AAC8-7D5B18FCCDB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EFD795-832F-409D-B452-6524E18746B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3028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30280" y="3493440"/>
            <a:ext cx="77720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2672E7-2911-42CF-84F0-A91B0F9C7B5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ľná forma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Voľná forma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Skupina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Voľná forma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Voľná forma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  <a:noFill/>
          <a:ln w="0">
            <a:noFill/>
          </a:ln>
        </p:spPr>
        <p:txBody>
          <a:bodyPr lIns="0" tIns="0" rIns="18360" bIns="0" anchor="b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sk-SK" sz="5600" b="1" strike="noStrike" spc="-1">
                <a:solidFill>
                  <a:srgbClr val="50E0EA"/>
                </a:solidFill>
                <a:latin typeface="Calibri"/>
              </a:rPr>
              <a:t>Kliknite sem a upravte štýl predlohy nadpisov.</a:t>
            </a:r>
            <a:endParaRPr lang="sk-SK" sz="5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D1EAED"/>
                </a:solidFill>
                <a:latin typeface="Constantia"/>
              </a:rPr>
              <a:t>&lt;dátum/čas&gt;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D1EAED"/>
                </a:solidFill>
                <a:latin typeface="Constantia"/>
              </a:rPr>
              <a:t>&lt;päta&gt;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k-SK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3440AC-8D67-4ECF-8FF5-0B510FE4D464}" type="slidenum">
              <a:rPr lang="sk-SK" sz="1200" b="0" strike="noStrike" spc="-1">
                <a:solidFill>
                  <a:srgbClr val="D1EAED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600" b="0" strike="noStrike" spc="-1">
                <a:solidFill>
                  <a:srgbClr val="FFFFFF"/>
                </a:solidFill>
                <a:latin typeface="Constantia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100" b="0" strike="noStrike" spc="-1">
                <a:solidFill>
                  <a:srgbClr val="FFFFFF"/>
                </a:solidFill>
                <a:latin typeface="Constantia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ľná forma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Voľná forma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Skupina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Voľná forma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Voľná forma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Kliknite sem a upravte štýl predlohy nadpisov.</a:t>
            </a:r>
            <a:endParaRPr lang="sk-SK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2600" b="0" strike="noStrike" spc="-1">
                <a:solidFill>
                  <a:srgbClr val="000000"/>
                </a:solidFill>
                <a:latin typeface="Constantia"/>
              </a:rPr>
              <a:t>Kliknite sem a upravte štýly predlohy textu.</a:t>
            </a:r>
          </a:p>
          <a:p>
            <a:pPr marL="640080" lvl="1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sk-SK" sz="2400" b="0" strike="noStrike" spc="-1">
                <a:solidFill>
                  <a:srgbClr val="000000"/>
                </a:solidFill>
                <a:latin typeface="Constantia"/>
              </a:rPr>
              <a:t>Druhá úroveň</a:t>
            </a:r>
          </a:p>
          <a:p>
            <a:pPr marL="914400" lvl="2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sk-SK" sz="2100" b="0" strike="noStrike" spc="-1">
                <a:solidFill>
                  <a:srgbClr val="000000"/>
                </a:solidFill>
                <a:latin typeface="Constantia"/>
              </a:rPr>
              <a:t>Tretia úroveň</a:t>
            </a:r>
          </a:p>
          <a:p>
            <a:pPr marL="1188720" lvl="3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Štvrtá úroveň</a:t>
            </a:r>
          </a:p>
          <a:p>
            <a:pPr marL="1463040" lvl="4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Piata úroveň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035C75"/>
                </a:solidFill>
                <a:latin typeface="Constantia"/>
              </a:rPr>
              <a:t>&lt;dátum/čas&gt;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5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035C75"/>
                </a:solidFill>
                <a:latin typeface="Constantia"/>
              </a:rPr>
              <a:t>&lt;päta&gt;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6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BDBBED-8A08-4489-9666-A5C939EFA159}" type="slidenum">
              <a:rPr lang="sk-SK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sk-SK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Voľná forma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Voľná forma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4" name="Skupina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Voľná forma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Voľná forma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5600" b="1" strike="noStrike" spc="-1">
                <a:solidFill>
                  <a:srgbClr val="4FE3AC"/>
                </a:solidFill>
                <a:latin typeface="Calibri"/>
              </a:rPr>
              <a:t>Kliknite sem a upravte štýl predlohy nadpisov.</a:t>
            </a:r>
            <a:endParaRPr lang="sk-SK" sz="5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k-SK" sz="2200" b="0" strike="noStrike" spc="-1">
                <a:solidFill>
                  <a:srgbClr val="FFFFFF"/>
                </a:solidFill>
                <a:latin typeface="Constantia"/>
              </a:rPr>
              <a:t>Kliknite sem a upravte štýly predlohy textu.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D1EAED"/>
                </a:solidFill>
                <a:latin typeface="Constantia"/>
              </a:rPr>
              <a:t>&lt;dátum/čas&gt;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8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D1EAED"/>
                </a:solidFill>
                <a:latin typeface="Constantia"/>
              </a:rPr>
              <a:t>&lt;päta&gt;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9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k-SK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DCCB06-33E5-4766-A9C9-BDCC6175A8E5}" type="slidenum">
              <a:rPr lang="sk-SK" sz="1200" b="0" strike="noStrike" spc="-1">
                <a:solidFill>
                  <a:srgbClr val="D1EAED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sk-SK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Voľná forma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Voľná forma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" name="Skupina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141" name="Voľná forma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Voľná forma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3" name="PlaceHolder 1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035C75"/>
                </a:solidFill>
                <a:latin typeface="Constantia"/>
              </a:rPr>
              <a:t>&lt;dátum/čas&gt;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ftr" idx="11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035C75"/>
                </a:solidFill>
                <a:latin typeface="Constantia"/>
              </a:rPr>
              <a:t>&lt;päta&gt;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12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C5C404-4DE4-41C1-A1B2-366316CDEF22}" type="slidenum">
              <a:rPr lang="sk-SK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000000"/>
                </a:solidFill>
                <a:latin typeface="Constantia"/>
              </a:rPr>
              <a:t>Kliknúť na úpravu formátu textu titulku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600" b="0" strike="noStrike" spc="-1">
                <a:solidFill>
                  <a:srgbClr val="000000"/>
                </a:solidFill>
                <a:latin typeface="Constantia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100" b="0" strike="noStrike" spc="-1">
                <a:solidFill>
                  <a:srgbClr val="000000"/>
                </a:solidFill>
                <a:latin typeface="Constantia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Voľná forma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Voľná forma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6" name="Skupina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187" name="Voľná forma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Voľná forma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bIns="0" anchor="b">
            <a:normAutofit fontScale="72000"/>
          </a:bodyPr>
          <a:lstStyle/>
          <a:p>
            <a:pPr>
              <a:lnSpc>
                <a:spcPct val="100000"/>
              </a:lnSpc>
              <a:buNone/>
            </a:pP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Kliknite sem a upravte štýl predlohy nadpisov.</a:t>
            </a:r>
            <a:endParaRPr lang="sk-SK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035C75"/>
                </a:solidFill>
                <a:latin typeface="Constantia"/>
              </a:rPr>
              <a:t>&lt;dátum/čas&gt;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ftr" idx="14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k-SK" sz="1200" b="0" strike="noStrike" spc="-1">
                <a:solidFill>
                  <a:srgbClr val="035C75"/>
                </a:solidFill>
                <a:latin typeface="Constantia"/>
              </a:rPr>
              <a:t>&lt;päta&gt;</a:t>
            </a:r>
            <a:endParaRPr lang="sk-SK" sz="1200" b="0" strike="noStrike" spc="-1">
              <a:latin typeface="Times New Roman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sldNum" idx="15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k-SK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5C977F9-59C3-4FE6-9E73-471D79599AA6}" type="slidenum">
              <a:rPr lang="sk-SK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sk-SK" sz="1200" b="0" strike="noStrike" spc="-1">
              <a:latin typeface="Times New Roman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600" b="0" strike="noStrike" spc="-1">
                <a:solidFill>
                  <a:srgbClr val="000000"/>
                </a:solidFill>
                <a:latin typeface="Constantia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100" b="0" strike="noStrike" spc="-1">
                <a:solidFill>
                  <a:srgbClr val="000000"/>
                </a:solidFill>
                <a:latin typeface="Constantia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Constantia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16160" y="2255400"/>
            <a:ext cx="8260200" cy="1569600"/>
          </a:xfrm>
          <a:prstGeom prst="rect">
            <a:avLst/>
          </a:prstGeom>
          <a:noFill/>
          <a:ln w="0">
            <a:noFill/>
          </a:ln>
        </p:spPr>
        <p:txBody>
          <a:bodyPr lIns="0" tIns="0" rIns="18360" bIns="0" anchor="b">
            <a:normAutofit fontScale="90000"/>
          </a:bodyPr>
          <a:lstStyle/>
          <a:p>
            <a:pPr algn="r">
              <a:lnSpc>
                <a:spcPct val="100000"/>
              </a:lnSpc>
              <a:buNone/>
            </a:pPr>
            <a:r>
              <a:t/>
            </a:r>
            <a:br/>
            <a:r>
              <a:t/>
            </a:r>
            <a:br/>
            <a:r>
              <a:rPr lang="sk-SK" sz="3900" b="1" strike="noStrike" spc="-1">
                <a:solidFill>
                  <a:srgbClr val="FF6600"/>
                </a:solidFill>
                <a:latin typeface="Calibri"/>
              </a:rPr>
              <a:t>Jednoduché pozemkové úpravy Kostoľany nad Hornádom</a:t>
            </a:r>
            <a:r>
              <a:rPr lang="en-US" sz="3900" b="1" strike="noStrike" spc="-1">
                <a:solidFill>
                  <a:srgbClr val="FF6600"/>
                </a:solidFill>
                <a:latin typeface="Calibri"/>
              </a:rPr>
              <a:t>  </a:t>
            </a:r>
            <a:r>
              <a:t/>
            </a:r>
            <a:br/>
            <a:r>
              <a:rPr lang="sk-SK" sz="3900" b="1" strike="noStrike" spc="-1">
                <a:solidFill>
                  <a:srgbClr val="50E0EA"/>
                </a:solidFill>
                <a:latin typeface="Calibri"/>
              </a:rPr>
              <a:t> </a:t>
            </a:r>
            <a:endParaRPr lang="sk-SK" sz="39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635040" y="3369600"/>
            <a:ext cx="7854480" cy="9201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1836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k-SK" sz="2600" b="0" strike="noStrike" spc="-1">
                <a:solidFill>
                  <a:srgbClr val="FFFFFF"/>
                </a:solidFill>
                <a:latin typeface="Constantia"/>
              </a:rPr>
              <a:t>PRÍPRAVNÉ KONANIE</a:t>
            </a:r>
            <a:endParaRPr lang="sk-SK" sz="2600" b="0" strike="noStrike" spc="-1">
              <a:latin typeface="Arial"/>
            </a:endParaRPr>
          </a:p>
        </p:txBody>
      </p:sp>
      <p:sp>
        <p:nvSpPr>
          <p:cNvPr id="238" name="BlokTextu 6"/>
          <p:cNvSpPr/>
          <p:nvPr/>
        </p:nvSpPr>
        <p:spPr>
          <a:xfrm>
            <a:off x="457560" y="5067720"/>
            <a:ext cx="458244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2500" b="1" strike="noStrike" spc="-1">
                <a:solidFill>
                  <a:srgbClr val="FFFFFF"/>
                </a:solidFill>
                <a:latin typeface="Times New Roman"/>
              </a:rPr>
              <a:t>1. </a:t>
            </a:r>
            <a:r>
              <a:rPr lang="sk-SK" sz="2500" b="1" strike="noStrike" spc="-1">
                <a:solidFill>
                  <a:srgbClr val="FFFFFF"/>
                </a:solidFill>
                <a:latin typeface="Constantia"/>
              </a:rPr>
              <a:t>Pozemkové centrum, s.r.o.</a:t>
            </a:r>
            <a:endParaRPr lang="sk-SK" sz="2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k-SK" sz="2500" b="0" strike="noStrike" spc="-1">
                <a:solidFill>
                  <a:srgbClr val="FFFFFF"/>
                </a:solidFill>
                <a:latin typeface="Constantia"/>
              </a:rPr>
              <a:t>- geodetická kancelária</a:t>
            </a:r>
            <a:endParaRPr lang="sk-SK" sz="2500" b="0" strike="noStrike" spc="-1">
              <a:latin typeface="Arial"/>
            </a:endParaRPr>
          </a:p>
        </p:txBody>
      </p:sp>
      <p:pic>
        <p:nvPicPr>
          <p:cNvPr id="239" name="Obrázok 5"/>
          <p:cNvPicPr/>
          <p:nvPr/>
        </p:nvPicPr>
        <p:blipFill>
          <a:blip r:embed="rId3" cstate="print"/>
          <a:stretch/>
        </p:blipFill>
        <p:spPr>
          <a:xfrm rot="10800000">
            <a:off x="2988360" y="1845360"/>
            <a:ext cx="1574280" cy="1574280"/>
          </a:xfrm>
          <a:prstGeom prst="rect">
            <a:avLst/>
          </a:prstGeom>
          <a:ln w="0">
            <a:noFill/>
          </a:ln>
        </p:spPr>
      </p:pic>
      <p:pic>
        <p:nvPicPr>
          <p:cNvPr id="240" name="Obrázok 239"/>
          <p:cNvPicPr/>
          <p:nvPr/>
        </p:nvPicPr>
        <p:blipFill>
          <a:blip r:embed="rId4" cstate="print"/>
          <a:stretch/>
        </p:blipFill>
        <p:spPr>
          <a:xfrm>
            <a:off x="7158240" y="1133640"/>
            <a:ext cx="1330920" cy="15278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8F1D9E8-C6DC-4915-9AC4-C379A3626DAD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780480"/>
          </a:xfrm>
          <a:prstGeom prst="rect">
            <a:avLst/>
          </a:prstGeom>
          <a:noFill/>
          <a:ln w="0">
            <a:noFill/>
          </a:ln>
        </p:spPr>
        <p:txBody>
          <a:bodyPr l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3800" b="0" strike="noStrike" spc="-1">
                <a:solidFill>
                  <a:srgbClr val="04617B"/>
                </a:solidFill>
                <a:latin typeface="Calibri"/>
              </a:rPr>
              <a:t>Účastníci pozemkových úprav</a:t>
            </a:r>
            <a:endParaRPr lang="sk-SK" sz="3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2" name="BlokTextu 4"/>
          <p:cNvSpPr/>
          <p:nvPr/>
        </p:nvSpPr>
        <p:spPr>
          <a:xfrm>
            <a:off x="467640" y="1845000"/>
            <a:ext cx="8676000" cy="22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B5394"/>
              </a:buClr>
              <a:buFont typeface="StarSymbol"/>
              <a:buChar char="-"/>
            </a:pPr>
            <a:r>
              <a:rPr lang="sk-SK" sz="2800" b="0" strike="noStrike" spc="-1">
                <a:solidFill>
                  <a:srgbClr val="0B5394"/>
                </a:solidFill>
                <a:latin typeface="Constantia"/>
              </a:rPr>
              <a:t>Vlastníci pozemkov</a:t>
            </a:r>
            <a:endParaRPr lang="sk-SK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B5394"/>
              </a:buClr>
              <a:buFont typeface="StarSymbol"/>
              <a:buChar char="-"/>
            </a:pPr>
            <a:r>
              <a:rPr lang="sk-SK" sz="2800" b="0" strike="noStrike" spc="-1">
                <a:solidFill>
                  <a:srgbClr val="0B5394"/>
                </a:solidFill>
                <a:latin typeface="Constantia"/>
              </a:rPr>
              <a:t>Slovenský pozemkový fond</a:t>
            </a:r>
            <a:endParaRPr lang="sk-SK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B5394"/>
              </a:buClr>
              <a:buFont typeface="StarSymbol"/>
              <a:buChar char="-"/>
            </a:pPr>
            <a:r>
              <a:rPr lang="sk-SK" sz="2800" b="0" strike="noStrike" spc="-1">
                <a:solidFill>
                  <a:srgbClr val="0B5394"/>
                </a:solidFill>
                <a:latin typeface="Constantia"/>
              </a:rPr>
              <a:t>Obec</a:t>
            </a:r>
            <a:endParaRPr lang="sk-SK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B5394"/>
              </a:buClr>
              <a:buFont typeface="StarSymbol"/>
              <a:buChar char="-"/>
            </a:pPr>
            <a:r>
              <a:rPr lang="sk-SK" sz="2800" b="0" strike="noStrike" spc="-1">
                <a:solidFill>
                  <a:srgbClr val="0B5394"/>
                </a:solidFill>
                <a:latin typeface="Constantia"/>
              </a:rPr>
              <a:t>Podrobnejší popis je v zákone 330/1991  o pozemkových úpravách v § 6ods. 1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7E28C66-DBDC-449E-8EDD-281A0DB825BB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2313730291"/>
              </p:ext>
            </p:extLst>
          </p:nvPr>
        </p:nvGraphicFramePr>
        <p:xfrm>
          <a:off x="539640" y="908640"/>
          <a:ext cx="8229240" cy="54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3" name="BlokTextu 6"/>
          <p:cNvSpPr/>
          <p:nvPr/>
        </p:nvSpPr>
        <p:spPr>
          <a:xfrm>
            <a:off x="1187640" y="188640"/>
            <a:ext cx="7128360" cy="100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3000" b="1" strike="noStrike" cap="small" spc="-1">
                <a:solidFill>
                  <a:srgbClr val="0B5394"/>
                </a:solidFill>
                <a:latin typeface="Constantia"/>
              </a:rPr>
              <a:t>Priebeh projektu pozemkových úprav</a:t>
            </a:r>
            <a:endParaRPr lang="sk-SK" sz="30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D09BD22C-882F-45FA-B4DD-195BB7DB397A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971640" y="620640"/>
            <a:ext cx="756036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3300" b="1" strike="noStrike" spc="-1">
                <a:solidFill>
                  <a:srgbClr val="4FE3AC"/>
                </a:solidFill>
                <a:latin typeface="Calibri"/>
              </a:rPr>
              <a:t>Ďakujeme Vám za Vašu účasť a pozornosť</a:t>
            </a:r>
            <a:endParaRPr lang="sk-SK" sz="33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530280" y="1700640"/>
            <a:ext cx="8613360" cy="468000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459"/>
              </a:spcBef>
              <a:buNone/>
              <a:tabLst>
                <a:tab pos="0" algn="l"/>
              </a:tabLst>
            </a:pPr>
            <a:r>
              <a:rPr lang="sk-SK" sz="2300" b="1" strike="noStrike" spc="-1">
                <a:solidFill>
                  <a:srgbClr val="FFFFFF"/>
                </a:solidFill>
                <a:latin typeface="Constantia"/>
              </a:rPr>
              <a:t>Radi Vám teraz odpovieme na Vaše otázky v súvislosti s JPÚ</a:t>
            </a: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,</a:t>
            </a: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Miesta, kde môžete odovzdať vyplnené dotazníky o prieskume záujmu  o konanie jednoduchých pozemkových úprav Kostoľany nad Hornádom:</a:t>
            </a:r>
          </a:p>
          <a:p>
            <a:pPr marL="736200" lvl="1" indent="-3430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" charset="2"/>
              <a:buChar char=""/>
              <a:tabLst>
                <a:tab pos="0" algn="l"/>
              </a:tabLst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Tu nám hneď na mieste,</a:t>
            </a:r>
          </a:p>
          <a:p>
            <a:pPr marL="736200" lvl="1" indent="-343080">
              <a:spcBef>
                <a:spcPts val="400"/>
              </a:spcBef>
              <a:buClr>
                <a:srgbClr val="0F6FC6"/>
              </a:buClr>
              <a:buSzPct val="85000"/>
              <a:buFont typeface="Wingdings" charset="2"/>
              <a:buChar char=""/>
              <a:tabLst>
                <a:tab pos="0" algn="l"/>
              </a:tabLst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Doručiť na OÚ Kostoľany nad Hornádom do </a:t>
            </a:r>
            <a:r>
              <a:rPr lang="sk-SK" sz="2000" b="1" u="sng" strike="noStrike" spc="-1">
                <a:solidFill>
                  <a:srgbClr val="FFFFFF"/>
                </a:solidFill>
                <a:uFillTx/>
                <a:latin typeface="Times New Roman"/>
              </a:rPr>
              <a:t>3.6.2022</a:t>
            </a:r>
            <a:endParaRPr lang="sk-SK" sz="2000" b="0" strike="noStrike" spc="-1">
              <a:solidFill>
                <a:srgbClr val="FFFFFF"/>
              </a:solidFill>
              <a:latin typeface="Constantia"/>
            </a:endParaRPr>
          </a:p>
          <a:p>
            <a:pPr marL="736200" lvl="1" indent="-343080">
              <a:spcBef>
                <a:spcPts val="400"/>
              </a:spcBef>
              <a:buClr>
                <a:srgbClr val="0F6FC6"/>
              </a:buClr>
              <a:buSzPct val="85000"/>
              <a:buFont typeface="Wingdings" charset="2"/>
              <a:buChar char=""/>
              <a:tabLst>
                <a:tab pos="0" algn="l"/>
              </a:tabLst>
            </a:pP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Doručiť na OÚ Košice-okolie, Pozemkový a lesný odbor, Hroncova 13, 040 01 Košice do </a:t>
            </a:r>
            <a:r>
              <a:rPr lang="sk-SK" sz="2000" b="1" u="sng" strike="noStrike" spc="-1">
                <a:solidFill>
                  <a:srgbClr val="FFFFFF"/>
                </a:solidFill>
                <a:uFillTx/>
                <a:latin typeface="Times New Roman"/>
              </a:rPr>
              <a:t>3.6.2022</a:t>
            </a:r>
            <a:endParaRPr lang="sk-SK" sz="2000" b="0" strike="noStrike" spc="-1">
              <a:solidFill>
                <a:srgbClr val="FFFFFF"/>
              </a:solidFill>
              <a:latin typeface="Constantia"/>
            </a:endParaRPr>
          </a:p>
          <a:p>
            <a:endParaRPr lang="sk-SK" sz="2000" b="0" strike="noStrike" spc="-1">
              <a:solidFill>
                <a:srgbClr val="FFFFFF"/>
              </a:solidFill>
              <a:latin typeface="Constantia"/>
            </a:endParaRPr>
          </a:p>
          <a:p>
            <a:pPr marL="640080" indent="-24696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sk-SK" sz="2000" b="1" strike="noStrike" spc="-1">
                <a:solidFill>
                  <a:srgbClr val="FFFFFF"/>
                </a:solidFill>
                <a:latin typeface="Constantia"/>
              </a:rPr>
              <a:t>Kontakty</a:t>
            </a:r>
            <a:r>
              <a:rPr lang="sk-SK" sz="2000" b="0" strike="noStrike" spc="-1">
                <a:solidFill>
                  <a:srgbClr val="FFFFFF"/>
                </a:solidFill>
                <a:latin typeface="Constantia"/>
              </a:rPr>
              <a:t>:</a:t>
            </a:r>
          </a:p>
          <a:p>
            <a:pPr marL="640080" indent="-24696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sk-SK" sz="1470" b="1" u="sng" strike="noStrike" spc="-1">
                <a:solidFill>
                  <a:srgbClr val="FFFFFF"/>
                </a:solidFill>
                <a:uFillTx/>
                <a:latin typeface="Times New Roman"/>
              </a:rPr>
              <a:t>1. </a:t>
            </a:r>
            <a:r>
              <a:rPr lang="sk-SK" sz="1470" b="1" u="sng" strike="noStrike" spc="-1">
                <a:solidFill>
                  <a:srgbClr val="FFFFFF"/>
                </a:solidFill>
                <a:uFillTx/>
                <a:latin typeface="Constantia"/>
              </a:rPr>
              <a:t>Pozemkové centrum s.r.o. </a:t>
            </a:r>
            <a:r>
              <a:rPr lang="sk-SK" sz="1470" b="0" strike="noStrike" spc="-1">
                <a:solidFill>
                  <a:srgbClr val="FFFFFF"/>
                </a:solidFill>
                <a:latin typeface="Constantia"/>
              </a:rPr>
              <a:t>– spracovateľ – Ing. Mgr. Martin Dulina – 055/623 40 84</a:t>
            </a:r>
          </a:p>
          <a:p>
            <a:pPr marL="640080" indent="-24696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sk-SK" sz="1470" b="0" strike="noStrike" spc="-1">
                <a:solidFill>
                  <a:srgbClr val="FFFFFF"/>
                </a:solidFill>
                <a:latin typeface="Constantia"/>
              </a:rPr>
              <a:t>Ing. Viktor Dulina – 0910 352 487, </a:t>
            </a:r>
            <a:r>
              <a:rPr lang="sk-SK" sz="1470" b="0" u="sng" strike="noStrike" spc="-1">
                <a:solidFill>
                  <a:srgbClr val="E9E18B"/>
                </a:solidFill>
                <a:uFillTx/>
                <a:latin typeface="Constantia"/>
              </a:rPr>
              <a:t>pozemcentrum</a:t>
            </a:r>
            <a:r>
              <a:rPr lang="sk-SK" sz="1470" b="0" u="sng" strike="noStrike" spc="-1">
                <a:solidFill>
                  <a:srgbClr val="E9E18B"/>
                </a:solidFill>
                <a:uFillTx/>
                <a:latin typeface="Times New Roman"/>
              </a:rPr>
              <a:t>1</a:t>
            </a:r>
            <a:r>
              <a:rPr lang="sk-SK" sz="1470" b="0" u="sng" strike="noStrike" spc="-1">
                <a:solidFill>
                  <a:srgbClr val="E9E18B"/>
                </a:solidFill>
                <a:uFillTx/>
                <a:latin typeface="Constantia"/>
              </a:rPr>
              <a:t>@gmail.com</a:t>
            </a:r>
            <a:endParaRPr lang="sk-SK" sz="1470" b="0" strike="noStrike" spc="-1">
              <a:solidFill>
                <a:srgbClr val="FFFFFF"/>
              </a:solidFill>
              <a:latin typeface="Constantia"/>
            </a:endParaRPr>
          </a:p>
          <a:p>
            <a:pPr marL="640080" indent="-24696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sk-SK" sz="1470" b="0" strike="noStrike" spc="-1">
              <a:solidFill>
                <a:srgbClr val="FFFFFF"/>
              </a:solidFill>
              <a:latin typeface="Constantia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sk-SK" sz="1470" b="1" u="sng" strike="noStrike" spc="-1">
                <a:solidFill>
                  <a:srgbClr val="FFFFFF"/>
                </a:solidFill>
                <a:uFillTx/>
                <a:latin typeface="Constantia"/>
              </a:rPr>
              <a:t>OÚ Košice-okolie, PaLO</a:t>
            </a:r>
            <a:r>
              <a:rPr lang="sk-SK" sz="1470" b="0" strike="noStrike" spc="-1">
                <a:solidFill>
                  <a:srgbClr val="FFFFFF"/>
                </a:solidFill>
                <a:latin typeface="Constantia"/>
              </a:rPr>
              <a:t> -  JUDr. Bohumil Hudák– odborný pracovník pre pozemkové úpravy</a:t>
            </a: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sk-SK" sz="1470" b="0" strike="noStrike" spc="-1">
                <a:solidFill>
                  <a:srgbClr val="FFFFFF"/>
                </a:solidFill>
                <a:latin typeface="Constantia"/>
              </a:rPr>
              <a:t>Telefón : 055/ 600 4172, Email: </a:t>
            </a:r>
            <a:r>
              <a:rPr lang="sk-SK" sz="1470" b="0" u="sng" strike="noStrike" spc="-1">
                <a:solidFill>
                  <a:srgbClr val="E9E18B"/>
                </a:solidFill>
                <a:uFillTx/>
                <a:latin typeface="Constantia"/>
              </a:rPr>
              <a:t>bohumil.hudak@minv.sk</a:t>
            </a:r>
            <a:endParaRPr lang="sk-SK" sz="1470" b="0" strike="noStrike" spc="-1">
              <a:solidFill>
                <a:srgbClr val="FFFFFF"/>
              </a:solidFill>
              <a:latin typeface="Constantia"/>
            </a:endParaRPr>
          </a:p>
          <a:p>
            <a:pPr marL="640080" indent="-24696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sk-SK" sz="1470" b="0" strike="noStrike" spc="-1">
              <a:solidFill>
                <a:srgbClr val="FFFFFF"/>
              </a:solidFill>
              <a:latin typeface="Constantia"/>
            </a:endParaRPr>
          </a:p>
          <a:p>
            <a:endParaRPr lang="sk-SK" sz="147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BF6D92BD-346C-40E2-A167-22F43F2A158B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Program stretnutia:</a:t>
            </a:r>
            <a:endParaRPr lang="sk-SK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lang="sk-SK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3200" b="0" strike="noStrike" spc="-1">
                <a:solidFill>
                  <a:srgbClr val="0B5394"/>
                </a:solidFill>
                <a:latin typeface="Constantia"/>
              </a:rPr>
              <a:t>Pozemkové úpravy</a:t>
            </a:r>
            <a:endParaRPr lang="sk-SK" sz="32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3200" b="0" strike="noStrike" spc="-1">
                <a:solidFill>
                  <a:srgbClr val="0B5394"/>
                </a:solidFill>
                <a:latin typeface="Constantia"/>
              </a:rPr>
              <a:t>Príklady úspešnej praxe</a:t>
            </a:r>
            <a:endParaRPr lang="sk-SK" sz="32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3200" b="0" strike="noStrike" spc="-1">
                <a:solidFill>
                  <a:srgbClr val="0B5394"/>
                </a:solidFill>
                <a:latin typeface="Constantia"/>
              </a:rPr>
              <a:t>Priebeh pozemkových úprav</a:t>
            </a:r>
            <a:endParaRPr lang="sk-SK" sz="32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4333EC0B-516F-4F53-998F-4E5C90B767B4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27640" y="476640"/>
            <a:ext cx="7772040" cy="86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k-SK" sz="4500" b="1" strike="noStrike" spc="-1">
                <a:solidFill>
                  <a:srgbClr val="4FE3AC"/>
                </a:solidFill>
                <a:latin typeface="Calibri"/>
              </a:rPr>
              <a:t>Pozemkové úpravy </a:t>
            </a:r>
            <a:endParaRPr lang="sk-SK" sz="45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23640" y="1556640"/>
            <a:ext cx="8820000" cy="496836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k-SK" sz="2200" b="1" u="sng" strike="noStrike" spc="-1">
                <a:solidFill>
                  <a:srgbClr val="FFFFFF"/>
                </a:solidFill>
                <a:uFillTx/>
                <a:latin typeface="Constantia"/>
              </a:rPr>
              <a:t>- riadia sa podľa zákona č. 330/1991 Zb.  O pozemkových úpravách, </a:t>
            </a:r>
            <a:r>
              <a:rPr lang="sk-SK" sz="2200" b="1" strike="noStrike" spc="-1">
                <a:solidFill>
                  <a:srgbClr val="FFFFFF"/>
                </a:solidFill>
                <a:latin typeface="Constantia"/>
              </a:rPr>
              <a:t>usporiadaní pozemkového vlastníctva, pozemkových úradoch, pozemkovom fonde a o pozemkových spoločenstvách v znení neskorších predpisov</a:t>
            </a:r>
            <a:endParaRPr lang="sk-SK" sz="2200" b="0" strike="noStrike" spc="-1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k-SK" sz="2200" b="0" strike="noStrike" spc="-1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k-SK" sz="2200" b="1" strike="noStrike" spc="-1">
                <a:solidFill>
                  <a:srgbClr val="FFFFFF"/>
                </a:solidFill>
                <a:latin typeface="Constantia"/>
              </a:rPr>
              <a:t>Cieľom je:</a:t>
            </a:r>
            <a:endParaRPr lang="sk-SK" sz="2200" b="0" strike="noStrike" spc="-1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k-SK" sz="2200" b="0" strike="noStrike" spc="-1">
              <a:solidFill>
                <a:srgbClr val="FFFFFF"/>
              </a:solidFill>
              <a:latin typeface="Constantia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"/>
              <a:tabLst>
                <a:tab pos="0" algn="l"/>
              </a:tabLst>
            </a:pPr>
            <a:r>
              <a:rPr lang="sk-SK" sz="2200" b="0" strike="noStrike" spc="-1">
                <a:solidFill>
                  <a:srgbClr val="FFFFFF"/>
                </a:solidFill>
                <a:latin typeface="Constantia"/>
              </a:rPr>
              <a:t>umožniť racionálne užívať pozemky na ich budúce použitie iné ako je hospodárenie na pôde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"/>
              <a:tabLst>
                <a:tab pos="0" algn="l"/>
              </a:tabLst>
            </a:pPr>
            <a:r>
              <a:rPr lang="sk-SK" sz="2200" b="0" strike="noStrike" spc="-1">
                <a:solidFill>
                  <a:srgbClr val="FFFFFF"/>
                </a:solidFill>
                <a:latin typeface="Constantia"/>
              </a:rPr>
              <a:t>odstrániť vlastnícke prekážky vyvolané historickým vývojom (drobenie)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"/>
              <a:tabLst>
                <a:tab pos="0" algn="l"/>
              </a:tabLst>
            </a:pPr>
            <a:r>
              <a:rPr lang="sk-SK" sz="2200" b="0" strike="noStrike" spc="-1">
                <a:solidFill>
                  <a:srgbClr val="FFFFFF"/>
                </a:solidFill>
                <a:latin typeface="Constantia"/>
              </a:rPr>
              <a:t>sprístupniť nedostupné pozemky</a:t>
            </a: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k-SK" sz="2200" b="0" strike="noStrike" spc="-1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k-SK" sz="2200" b="0" strike="noStrike" spc="-1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245" name="Obrázok 6"/>
          <p:cNvPicPr/>
          <p:nvPr/>
        </p:nvPicPr>
        <p:blipFill>
          <a:blip r:embed="rId2" cstate="print"/>
          <a:stretch/>
        </p:blipFill>
        <p:spPr>
          <a:xfrm>
            <a:off x="7236360" y="476640"/>
            <a:ext cx="925920" cy="100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0A8CE7FC-F592-4723-89DD-46287DDB6C67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56448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3600" b="0" strike="noStrike" spc="-1" dirty="0">
                <a:solidFill>
                  <a:srgbClr val="04617B"/>
                </a:solidFill>
                <a:latin typeface="Calibri"/>
              </a:rPr>
              <a:t>Analýza údajov pre projekt JPÚ </a:t>
            </a:r>
            <a:r>
              <a:rPr lang="sk-SK" sz="3600" b="0" strike="noStrike" spc="-1" dirty="0" smtClean="0">
                <a:solidFill>
                  <a:srgbClr val="04617B"/>
                </a:solidFill>
                <a:latin typeface="Calibri"/>
              </a:rPr>
              <a:t>Kostoľany</a:t>
            </a:r>
            <a:endParaRPr lang="sk-SK" sz="3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360000" y="1889640"/>
            <a:ext cx="8686440" cy="496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1600" b="0" strike="noStrike" spc="-1" dirty="0">
                <a:solidFill>
                  <a:srgbClr val="0070C0"/>
                </a:solidFill>
                <a:latin typeface="Constantia"/>
              </a:rPr>
              <a:t>Údaj o katastrálnom území: č. k. ú.: 813 079, Kostoľany nad Hornádom</a:t>
            </a: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1600" b="0" strike="noStrike" spc="-1" dirty="0">
                <a:solidFill>
                  <a:srgbClr val="0070C0"/>
                </a:solidFill>
                <a:latin typeface="Constantia"/>
              </a:rPr>
              <a:t>Zahrnuté parcely (E KN s LV = 68, C-KN s LV = 7)</a:t>
            </a: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1600" b="0" strike="noStrike" spc="-1" dirty="0">
                <a:solidFill>
                  <a:srgbClr val="0070C0"/>
                </a:solidFill>
                <a:latin typeface="Constantia"/>
              </a:rPr>
              <a:t>Výmera parciel na LV = 9,3 ha </a:t>
            </a: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1600" b="0" strike="noStrike" spc="-1" dirty="0">
                <a:solidFill>
                  <a:srgbClr val="0070C0"/>
                </a:solidFill>
                <a:latin typeface="Constantia"/>
              </a:rPr>
              <a:t>Počet všetkých vlastníkov 387	</a:t>
            </a: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1600" b="0" strike="noStrike" spc="-1" dirty="0">
                <a:solidFill>
                  <a:srgbClr val="0070C0"/>
                </a:solidFill>
                <a:latin typeface="Constantia"/>
              </a:rPr>
              <a:t>Počet vlastníkov so známym pobytom 277	 </a:t>
            </a: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k-SK" sz="1600" b="0" strike="noStrike" spc="-1" dirty="0">
                <a:solidFill>
                  <a:srgbClr val="0070C0"/>
                </a:solidFill>
                <a:latin typeface="Constantia"/>
              </a:rPr>
              <a:t>Počet nezistených vlastníkov (§13 z. 180/1995) 110</a:t>
            </a: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buNone/>
              <a:tabLst>
                <a:tab pos="0" algn="l"/>
              </a:tabLst>
            </a:pP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k-SK" sz="1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48" name="Obrázok 247"/>
          <p:cNvPicPr/>
          <p:nvPr/>
        </p:nvPicPr>
        <p:blipFill>
          <a:blip r:embed="rId2" cstate="print"/>
          <a:stretch/>
        </p:blipFill>
        <p:spPr>
          <a:xfrm>
            <a:off x="5742720" y="2700000"/>
            <a:ext cx="2874960" cy="2533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98B67D42-27C9-4A8C-82E7-0B76918C424B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BlokTextu 6"/>
          <p:cNvSpPr/>
          <p:nvPr/>
        </p:nvSpPr>
        <p:spPr>
          <a:xfrm>
            <a:off x="566640" y="405720"/>
            <a:ext cx="260604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JPÚ</a:t>
            </a:r>
            <a:r>
              <a:rPr lang="sk-SK" sz="1800" b="0" strike="noStrike" spc="-1">
                <a:solidFill>
                  <a:srgbClr val="000000"/>
                </a:solidFill>
                <a:latin typeface="Constantia"/>
              </a:rPr>
              <a:t> </a:t>
            </a: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Kysak</a:t>
            </a:r>
            <a:endParaRPr lang="sk-SK" sz="5000" b="0" strike="noStrike" spc="-1">
              <a:latin typeface="Arial"/>
            </a:endParaRPr>
          </a:p>
        </p:txBody>
      </p:sp>
      <p:pic>
        <p:nvPicPr>
          <p:cNvPr id="250" name="Obrázok 9"/>
          <p:cNvPicPr/>
          <p:nvPr/>
        </p:nvPicPr>
        <p:blipFill>
          <a:blip r:embed="rId3" cstate="print"/>
          <a:stretch/>
        </p:blipFill>
        <p:spPr>
          <a:xfrm>
            <a:off x="0" y="1826640"/>
            <a:ext cx="9143640" cy="447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1" name="Tabuľka 4"/>
          <p:cNvGraphicFramePr/>
          <p:nvPr/>
        </p:nvGraphicFramePr>
        <p:xfrm>
          <a:off x="3186000" y="619200"/>
          <a:ext cx="4536000" cy="1856280"/>
        </p:xfrm>
        <a:graphic>
          <a:graphicData uri="http://schemas.openxmlformats.org/drawingml/2006/table">
            <a:tbl>
              <a:tblPr/>
              <a:tblGrid>
                <a:gridCol w="1840680"/>
                <a:gridCol w="1380600"/>
                <a:gridCol w="1314720"/>
              </a:tblGrid>
              <a:tr h="39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POROVNANIE</a:t>
                      </a:r>
                      <a:endParaRPr lang="sk-SK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Pôvodný stav</a:t>
                      </a:r>
                      <a:endParaRPr lang="sk-SK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Nový stav</a:t>
                      </a:r>
                      <a:endParaRPr lang="sk-SK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25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Počet známych vlastníkov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63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60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25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Počet parciel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19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84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5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Počet parciel v celosti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57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42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Priemerný počet spoluvlastníkov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25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Priemerná výmera parcely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3200 m2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k-SK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700 m2</a:t>
                      </a:r>
                      <a:endParaRPr lang="sk-SK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252" name="BlokTextu 10"/>
          <p:cNvSpPr/>
          <p:nvPr/>
        </p:nvSpPr>
        <p:spPr>
          <a:xfrm>
            <a:off x="992160" y="1163520"/>
            <a:ext cx="1755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Constantia"/>
              </a:rPr>
              <a:t>Výmera obvodu 6 ha</a:t>
            </a:r>
            <a:endParaRPr lang="sk-SK" sz="1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510AF3-A776-4367-BCD0-7851F4907256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adpis 1"/>
          <p:cNvSpPr/>
          <p:nvPr/>
        </p:nvSpPr>
        <p:spPr>
          <a:xfrm>
            <a:off x="885960" y="620640"/>
            <a:ext cx="777204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k-SK" sz="4400" b="0" strike="noStrike" spc="-1">
                <a:solidFill>
                  <a:srgbClr val="04617B"/>
                </a:solidFill>
                <a:latin typeface="Calibri"/>
              </a:rPr>
              <a:t>JPÚ Kostoľany nad Hornádom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254" name="BlokTextu 6"/>
          <p:cNvSpPr/>
          <p:nvPr/>
        </p:nvSpPr>
        <p:spPr>
          <a:xfrm>
            <a:off x="1515240" y="1242360"/>
            <a:ext cx="14749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2400" b="0" strike="noStrike" spc="-1">
                <a:solidFill>
                  <a:srgbClr val="000000"/>
                </a:solidFill>
                <a:latin typeface="Constantia"/>
              </a:rPr>
              <a:t>Stav pred:</a:t>
            </a:r>
            <a:endParaRPr lang="sk-SK" sz="2400" b="0" strike="noStrike" spc="-1">
              <a:latin typeface="Arial"/>
            </a:endParaRPr>
          </a:p>
        </p:txBody>
      </p:sp>
      <p:sp>
        <p:nvSpPr>
          <p:cNvPr id="255" name="BlokTextu 7"/>
          <p:cNvSpPr/>
          <p:nvPr/>
        </p:nvSpPr>
        <p:spPr>
          <a:xfrm>
            <a:off x="5398200" y="1251360"/>
            <a:ext cx="25934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2400" b="0" strike="noStrike" spc="-1">
                <a:solidFill>
                  <a:srgbClr val="000000"/>
                </a:solidFill>
                <a:latin typeface="Constantia"/>
              </a:rPr>
              <a:t>Plánovaný stav po:</a:t>
            </a:r>
            <a:endParaRPr lang="sk-SK" sz="2400" b="0" strike="noStrike" spc="-1">
              <a:latin typeface="Arial"/>
            </a:endParaRPr>
          </a:p>
        </p:txBody>
      </p:sp>
      <p:pic>
        <p:nvPicPr>
          <p:cNvPr id="256" name="Obrázok 255"/>
          <p:cNvPicPr/>
          <p:nvPr/>
        </p:nvPicPr>
        <p:blipFill>
          <a:blip r:embed="rId2" cstate="print"/>
          <a:stretch/>
        </p:blipFill>
        <p:spPr>
          <a:xfrm>
            <a:off x="360000" y="2160000"/>
            <a:ext cx="4140000" cy="3516480"/>
          </a:xfrm>
          <a:prstGeom prst="rect">
            <a:avLst/>
          </a:prstGeom>
          <a:ln w="0">
            <a:noFill/>
          </a:ln>
        </p:spPr>
      </p:pic>
      <p:pic>
        <p:nvPicPr>
          <p:cNvPr id="257" name="Obrázok 256"/>
          <p:cNvPicPr/>
          <p:nvPr/>
        </p:nvPicPr>
        <p:blipFill>
          <a:blip r:embed="rId3" cstate="print"/>
          <a:stretch/>
        </p:blipFill>
        <p:spPr>
          <a:xfrm>
            <a:off x="4860000" y="2160000"/>
            <a:ext cx="4140000" cy="3444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F007788-10A8-4FC3-82D5-8BEDD4EC4B60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67640" y="620640"/>
            <a:ext cx="777204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k-SK" sz="4000" b="1" strike="noStrike" spc="-1">
                <a:solidFill>
                  <a:srgbClr val="4FE3AC"/>
                </a:solidFill>
                <a:latin typeface="Calibri"/>
              </a:rPr>
              <a:t>Výsledky pozemkových úprav</a:t>
            </a:r>
            <a:endParaRPr lang="sk-SK" sz="40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23640" y="1989000"/>
            <a:ext cx="8820000" cy="424800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Scelenie a sprístupnenie pozemkov a ich </a:t>
            </a:r>
            <a:r>
              <a:rPr lang="en-US" sz="2400" b="0" strike="noStrike" spc="-1">
                <a:solidFill>
                  <a:srgbClr val="FFFFFF"/>
                </a:solidFill>
                <a:latin typeface="Constantia"/>
              </a:rPr>
              <a:t>re</a:t>
            </a: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álne vytýčenie v teréne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Rozdelenie a úprava tvaru pozemkov podľa súčasných potrieb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Zníženie počtu vlastníkov na jednu parcelu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Arial"/>
              <a:buChar char="•"/>
            </a:pP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Zvýši sa hodnota pozemkov</a:t>
            </a:r>
          </a:p>
          <a:p>
            <a:pPr>
              <a:lnSpc>
                <a:spcPct val="100000"/>
              </a:lnSpc>
              <a:spcBef>
                <a:spcPts val="411"/>
              </a:spcBef>
              <a:buNone/>
              <a:tabLst>
                <a:tab pos="0" algn="l"/>
              </a:tabLst>
            </a:pPr>
            <a:endParaRPr lang="sk-SK" sz="2400" b="0" strike="noStrike" spc="-1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11"/>
              </a:spcBef>
              <a:buNone/>
              <a:tabLst>
                <a:tab pos="0" algn="l"/>
              </a:tabLst>
            </a:pPr>
            <a:endParaRPr lang="sk-SK" sz="2400" b="0" strike="noStrike" spc="-1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260" name="Obrázok 5"/>
          <p:cNvPicPr/>
          <p:nvPr/>
        </p:nvPicPr>
        <p:blipFill>
          <a:blip r:embed="rId2" cstate="print"/>
          <a:stretch/>
        </p:blipFill>
        <p:spPr>
          <a:xfrm>
            <a:off x="8001720" y="476640"/>
            <a:ext cx="925920" cy="100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FE8C3768-A5EC-468A-82FD-7ED1D882144A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Obrázok 3"/>
          <p:cNvPicPr/>
          <p:nvPr/>
        </p:nvPicPr>
        <p:blipFill>
          <a:blip r:embed="rId3" cstate="print"/>
          <a:srcRect l="3156" r="8979" b="14641"/>
          <a:stretch/>
        </p:blipFill>
        <p:spPr>
          <a:xfrm>
            <a:off x="0" y="692640"/>
            <a:ext cx="4428720" cy="6088680"/>
          </a:xfrm>
          <a:prstGeom prst="rect">
            <a:avLst/>
          </a:prstGeom>
          <a:ln w="0">
            <a:noFill/>
          </a:ln>
        </p:spPr>
      </p:pic>
      <p:pic>
        <p:nvPicPr>
          <p:cNvPr id="262" name="Obrázok 5"/>
          <p:cNvPicPr/>
          <p:nvPr/>
        </p:nvPicPr>
        <p:blipFill>
          <a:blip r:embed="rId4" cstate="print"/>
          <a:stretch/>
        </p:blipFill>
        <p:spPr>
          <a:xfrm>
            <a:off x="4284000" y="1174320"/>
            <a:ext cx="4305600" cy="5572080"/>
          </a:xfrm>
          <a:prstGeom prst="rect">
            <a:avLst/>
          </a:prstGeom>
          <a:ln w="0">
            <a:noFill/>
          </a:ln>
        </p:spPr>
      </p:pic>
      <p:sp>
        <p:nvSpPr>
          <p:cNvPr id="263" name="BlokTextu 6"/>
          <p:cNvSpPr/>
          <p:nvPr/>
        </p:nvSpPr>
        <p:spPr>
          <a:xfrm>
            <a:off x="578520" y="405720"/>
            <a:ext cx="517824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JPÚ</a:t>
            </a:r>
            <a:r>
              <a:rPr lang="sk-SK" sz="1800" b="0" strike="noStrike" spc="-1">
                <a:solidFill>
                  <a:srgbClr val="000000"/>
                </a:solidFill>
                <a:latin typeface="Constantia"/>
              </a:rPr>
              <a:t> </a:t>
            </a: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Nižná</a:t>
            </a:r>
            <a:r>
              <a:rPr lang="sk-SK" sz="1800" b="0" strike="noStrike" spc="-1">
                <a:solidFill>
                  <a:srgbClr val="000000"/>
                </a:solidFill>
                <a:latin typeface="Constantia"/>
              </a:rPr>
              <a:t> </a:t>
            </a:r>
            <a:r>
              <a:rPr lang="sk-SK" sz="5000" b="0" strike="noStrike" spc="-1">
                <a:solidFill>
                  <a:srgbClr val="04617B"/>
                </a:solidFill>
                <a:latin typeface="Calibri"/>
              </a:rPr>
              <a:t>Kamenica</a:t>
            </a:r>
            <a:endParaRPr lang="sk-SK" sz="50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DBEF28-4820-467C-8A79-D7757E5712F2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67640" y="332640"/>
            <a:ext cx="7772040" cy="79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5600" b="1" strike="noStrike" spc="-1">
                <a:solidFill>
                  <a:srgbClr val="4FE3AC"/>
                </a:solidFill>
                <a:latin typeface="Calibri"/>
              </a:rPr>
              <a:t>JPÚ Nová Polhora </a:t>
            </a:r>
            <a:endParaRPr lang="sk-SK" sz="5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394200" y="5301360"/>
            <a:ext cx="7772040" cy="122148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k-SK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266" name="Obrázok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3">
                    <a14:imgEffect>
                      <a14:brightnessContrast amount="5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8280" y="1658520"/>
            <a:ext cx="3267360" cy="4622760"/>
          </a:xfrm>
          <a:prstGeom prst="rect">
            <a:avLst/>
          </a:prstGeom>
          <a:ln w="0">
            <a:noFill/>
          </a:ln>
        </p:spPr>
      </p:pic>
      <p:pic>
        <p:nvPicPr>
          <p:cNvPr id="267" name="Obrázok 6"/>
          <p:cNvPicPr/>
          <p:nvPr/>
        </p:nvPicPr>
        <p:blipFill>
          <a:blip r:embed="rId4" cstate="print"/>
          <a:stretch/>
        </p:blipFill>
        <p:spPr>
          <a:xfrm>
            <a:off x="5406840" y="1691280"/>
            <a:ext cx="3244680" cy="4590000"/>
          </a:xfrm>
          <a:prstGeom prst="rect">
            <a:avLst/>
          </a:prstGeom>
          <a:ln w="0">
            <a:noFill/>
          </a:ln>
        </p:spPr>
      </p:pic>
      <p:sp>
        <p:nvSpPr>
          <p:cNvPr id="268" name="BlokTextu 7"/>
          <p:cNvSpPr/>
          <p:nvPr/>
        </p:nvSpPr>
        <p:spPr>
          <a:xfrm>
            <a:off x="995040" y="1196640"/>
            <a:ext cx="14749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Stav pred:</a:t>
            </a:r>
            <a:endParaRPr lang="sk-SK" sz="2400" b="0" strike="noStrike" spc="-1">
              <a:latin typeface="Arial"/>
            </a:endParaRPr>
          </a:p>
        </p:txBody>
      </p:sp>
      <p:sp>
        <p:nvSpPr>
          <p:cNvPr id="269" name="BlokTextu 8"/>
          <p:cNvSpPr/>
          <p:nvPr/>
        </p:nvSpPr>
        <p:spPr>
          <a:xfrm>
            <a:off x="5413320" y="1196640"/>
            <a:ext cx="120816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2400" b="0" strike="noStrike" spc="-1">
                <a:solidFill>
                  <a:srgbClr val="FFFFFF"/>
                </a:solidFill>
                <a:latin typeface="Constantia"/>
              </a:rPr>
              <a:t>Stav po:</a:t>
            </a:r>
            <a:endParaRPr lang="sk-SK" sz="2400" b="0" strike="noStrike" spc="-1">
              <a:latin typeface="Arial"/>
            </a:endParaRPr>
          </a:p>
        </p:txBody>
      </p:sp>
      <p:sp>
        <p:nvSpPr>
          <p:cNvPr id="270" name="BlokTextu 10"/>
          <p:cNvSpPr/>
          <p:nvPr/>
        </p:nvSpPr>
        <p:spPr>
          <a:xfrm>
            <a:off x="5817600" y="634320"/>
            <a:ext cx="2082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k-SK" sz="1800" b="0" strike="noStrike" spc="-1">
                <a:solidFill>
                  <a:srgbClr val="FFFFFF"/>
                </a:solidFill>
                <a:latin typeface="Constantia"/>
              </a:rPr>
              <a:t>Investičná výstavba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JPÚ Kostoľany nad Hornádom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7148AB48-FE30-4891-A1E5-7E7C863AD54A}" type="datetime1">
              <a:rPr lang="sk-SK"/>
              <a:pPr/>
              <a:t>2.6.2022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5799</TotalTime>
  <Words>694</Words>
  <Application>Microsoft Office PowerPoint</Application>
  <PresentationFormat>Prezentácia na obrazovke (4:3)</PresentationFormat>
  <Paragraphs>128</Paragraphs>
  <Slides>12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Office Theme</vt:lpstr>
      <vt:lpstr>  Jednoduché pozemkové úpravy Kostoľany nad Hornádom    </vt:lpstr>
      <vt:lpstr>Program stretnutia:</vt:lpstr>
      <vt:lpstr>Pozemkové úpravy </vt:lpstr>
      <vt:lpstr>Analýza údajov pre projekt JPÚ Kostoľany</vt:lpstr>
      <vt:lpstr>Snímka 5</vt:lpstr>
      <vt:lpstr>Snímka 6</vt:lpstr>
      <vt:lpstr>Výsledky pozemkových úprav</vt:lpstr>
      <vt:lpstr>Snímka 8</vt:lpstr>
      <vt:lpstr>JPÚ Nová Polhora </vt:lpstr>
      <vt:lpstr>Účastníci pozemkových úprav</vt:lpstr>
      <vt:lpstr>Snímka 11</vt:lpstr>
      <vt:lpstr>Ďakujeme Vám za Vašu účasť a pozornosť</vt:lpstr>
    </vt:vector>
  </TitlesOfParts>
  <Company>Krajský pozemkový úrad Košice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subject/>
  <dc:creator>opu.ks</dc:creator>
  <dc:description/>
  <cp:lastModifiedBy>Lenovo</cp:lastModifiedBy>
  <cp:revision>129</cp:revision>
  <cp:lastPrinted>2014-09-18T14:52:42Z</cp:lastPrinted>
  <dcterms:created xsi:type="dcterms:W3CDTF">2012-02-15T12:09:09Z</dcterms:created>
  <dcterms:modified xsi:type="dcterms:W3CDTF">2022-06-02T06:55:31Z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Prezentácia na obrazovke (4:3)</vt:lpwstr>
  </property>
  <property fmtid="{D5CDD505-2E9C-101B-9397-08002B2CF9AE}" pid="4" name="Slides">
    <vt:i4>12</vt:i4>
  </property>
</Properties>
</file>